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265" r:id="rId5"/>
  </p:sldIdLst>
  <p:sldSz cx="6858000" cy="9906000" type="A4"/>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3BAB915-E9A0-DB62-EF80-14EC8F11F16E}" name="Matthias Diego" initials="MD" userId="S::md@ventisol.se::b0d16b7c-9478-4c1d-99b5-039e10a28082" providerId="AD"/>
  <p188:author id="{7E7E623D-45A3-B15F-81FF-40C4E4BF0733}" name="Matias Koskinen" initials="MK" userId="S::matiasko@keragroup.fi::dae8553a-6afb-46d8-90b3-7847a61af235" providerId="AD"/>
  <p188:author id="{20B2F8C2-292E-5E4A-9763-0F3DA2B4A75F}" name="Lotte Skrubbeltrang" initials="LS" userId="S::lotte.skrubbeltrang@optilite.dk::76411d4c-7fa8-4b73-9e5f-83c331125a35" providerId="AD"/>
  <p188:author id="{D4C1B4CA-3D64-95B7-3350-BEB8F6E67E58}" name="Pirita Hyrkkänen" initials="PH" userId="S::pirita.hyrkkanen@keragroup.fi::8959dfd0-31cc-486e-a17a-cee5a8a7c72d" providerId="AD"/>
  <p188:author id="{873146CC-57C6-AD9D-F5C2-23EE3A01868F}" name="Jouni Tukiainen" initials="JT" userId="S::jounitu@keragroup.fi::4c71a1c5-4a24-497a-acd0-7e904f3acd6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a:srgbClr val="CACACA"/>
    <a:srgbClr val="D8D4D5"/>
    <a:srgbClr val="706F6F"/>
    <a:srgbClr val="2B2B2B"/>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674" y="77"/>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831BAF79-A8B3-008E-CC6C-C13C153DF7F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7BD18FB5-2827-6054-1388-E61CB4607E6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940324-9AB6-44A0-AA56-91F38ACF6F62}" type="datetimeFigureOut">
              <a:rPr lang="fi-FI" smtClean="0"/>
              <a:t>13.3.2026</a:t>
            </a:fld>
            <a:endParaRPr lang="fi-FI"/>
          </a:p>
        </p:txBody>
      </p:sp>
      <p:sp>
        <p:nvSpPr>
          <p:cNvPr id="4" name="Alatunnisteen paikkamerkki 3">
            <a:extLst>
              <a:ext uri="{FF2B5EF4-FFF2-40B4-BE49-F238E27FC236}">
                <a16:creationId xmlns:a16="http://schemas.microsoft.com/office/drawing/2014/main" id="{6B7B8F92-7672-E671-F1AA-B3EA2BE86BF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2D8E9D22-D286-9CDF-4085-F7328895B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118460-22E7-4E30-BE03-F9CA78E070CF}" type="slidenum">
              <a:rPr lang="fi-FI" smtClean="0"/>
              <a:t>‹nr.›</a:t>
            </a:fld>
            <a:endParaRPr lang="fi-FI"/>
          </a:p>
        </p:txBody>
      </p:sp>
    </p:spTree>
    <p:extLst>
      <p:ext uri="{BB962C8B-B14F-4D97-AF65-F5344CB8AC3E}">
        <p14:creationId xmlns:p14="http://schemas.microsoft.com/office/powerpoint/2010/main" val="2101972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4C800F-396A-4287-B0EC-E3FA4A13458E}" type="datetimeFigureOut">
              <a:rPr lang="fi-FI" smtClean="0"/>
              <a:t>13.3.2026</a:t>
            </a:fld>
            <a:endParaRPr lang="fi-FI"/>
          </a:p>
        </p:txBody>
      </p:sp>
      <p:sp>
        <p:nvSpPr>
          <p:cNvPr id="4" name="Dian kuvan paikkamerkki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FB6BEB-F4DD-4C1E-9845-111F59CC5AC2}" type="slidenum">
              <a:rPr lang="fi-FI" smtClean="0"/>
              <a:t>‹nr.›</a:t>
            </a:fld>
            <a:endParaRPr lang="fi-FI"/>
          </a:p>
        </p:txBody>
      </p:sp>
    </p:spTree>
    <p:extLst>
      <p:ext uri="{BB962C8B-B14F-4D97-AF65-F5344CB8AC3E}">
        <p14:creationId xmlns:p14="http://schemas.microsoft.com/office/powerpoint/2010/main" val="1687621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Page">
    <p:spTree>
      <p:nvGrpSpPr>
        <p:cNvPr id="1" name=""/>
        <p:cNvGrpSpPr/>
        <p:nvPr/>
      </p:nvGrpSpPr>
      <p:grpSpPr>
        <a:xfrm>
          <a:off x="0" y="0"/>
          <a:ext cx="0" cy="0"/>
          <a:chOff x="0" y="0"/>
          <a:chExt cx="0" cy="0"/>
        </a:xfrm>
      </p:grpSpPr>
      <p:sp>
        <p:nvSpPr>
          <p:cNvPr id="22" name="Tekstin paikkamerkki 21">
            <a:extLst>
              <a:ext uri="{FF2B5EF4-FFF2-40B4-BE49-F238E27FC236}">
                <a16:creationId xmlns:a16="http://schemas.microsoft.com/office/drawing/2014/main" id="{E93C8BDD-D8BA-2FA7-48A2-10B30E98023E}"/>
              </a:ext>
            </a:extLst>
          </p:cNvPr>
          <p:cNvSpPr>
            <a:spLocks noGrp="1"/>
          </p:cNvSpPr>
          <p:nvPr>
            <p:ph type="body" sz="quarter" idx="10"/>
          </p:nvPr>
        </p:nvSpPr>
        <p:spPr>
          <a:xfrm>
            <a:off x="400961" y="5421251"/>
            <a:ext cx="2776762" cy="210209"/>
          </a:xfrm>
          <a:prstGeom prst="rect">
            <a:avLst/>
          </a:prstGeom>
        </p:spPr>
        <p:txBody>
          <a:bodyPr/>
          <a:lstStyle>
            <a:lvl1pPr>
              <a:defRPr sz="1000" b="1" cap="all"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27" name="Tekstin paikkamerkki 26">
            <a:extLst>
              <a:ext uri="{FF2B5EF4-FFF2-40B4-BE49-F238E27FC236}">
                <a16:creationId xmlns:a16="http://schemas.microsoft.com/office/drawing/2014/main" id="{D366AFDC-E1A3-24C9-45E9-BDB600A4CD3B}"/>
              </a:ext>
            </a:extLst>
          </p:cNvPr>
          <p:cNvSpPr>
            <a:spLocks noGrp="1"/>
          </p:cNvSpPr>
          <p:nvPr>
            <p:ph type="body" sz="quarter" idx="11"/>
          </p:nvPr>
        </p:nvSpPr>
        <p:spPr>
          <a:xfrm>
            <a:off x="400961" y="5720967"/>
            <a:ext cx="2776761" cy="3059678"/>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31" name="Tekstin paikkamerkki 21">
            <a:extLst>
              <a:ext uri="{FF2B5EF4-FFF2-40B4-BE49-F238E27FC236}">
                <a16:creationId xmlns:a16="http://schemas.microsoft.com/office/drawing/2014/main" id="{ACE0910A-A453-D389-41A2-C35DBFF892D4}"/>
              </a:ext>
            </a:extLst>
          </p:cNvPr>
          <p:cNvSpPr>
            <a:spLocks noGrp="1"/>
          </p:cNvSpPr>
          <p:nvPr>
            <p:ph type="body" sz="quarter" idx="12"/>
          </p:nvPr>
        </p:nvSpPr>
        <p:spPr>
          <a:xfrm>
            <a:off x="3680281" y="5426231"/>
            <a:ext cx="2776760" cy="205230"/>
          </a:xfrm>
          <a:prstGeom prst="rect">
            <a:avLst/>
          </a:prstGeom>
        </p:spPr>
        <p:txBody>
          <a:bodyPr/>
          <a:lstStyle>
            <a:lvl1pPr>
              <a:defRPr sz="1000" b="1" cap="all"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32" name="Tekstin paikkamerkki 26">
            <a:extLst>
              <a:ext uri="{FF2B5EF4-FFF2-40B4-BE49-F238E27FC236}">
                <a16:creationId xmlns:a16="http://schemas.microsoft.com/office/drawing/2014/main" id="{F106E489-AAF8-C69C-2DAB-09EDD384673E}"/>
              </a:ext>
            </a:extLst>
          </p:cNvPr>
          <p:cNvSpPr>
            <a:spLocks noGrp="1"/>
          </p:cNvSpPr>
          <p:nvPr>
            <p:ph type="body" sz="quarter" idx="13"/>
          </p:nvPr>
        </p:nvSpPr>
        <p:spPr>
          <a:xfrm>
            <a:off x="3680279" y="5717329"/>
            <a:ext cx="2776761" cy="1515734"/>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34" name="Tekstin paikkamerkki 26">
            <a:extLst>
              <a:ext uri="{FF2B5EF4-FFF2-40B4-BE49-F238E27FC236}">
                <a16:creationId xmlns:a16="http://schemas.microsoft.com/office/drawing/2014/main" id="{2B0871A6-AD25-9BD9-1CA1-A6A7D7CCDC18}"/>
              </a:ext>
            </a:extLst>
          </p:cNvPr>
          <p:cNvSpPr>
            <a:spLocks noGrp="1"/>
          </p:cNvSpPr>
          <p:nvPr>
            <p:ph type="body" sz="quarter" idx="15"/>
          </p:nvPr>
        </p:nvSpPr>
        <p:spPr>
          <a:xfrm>
            <a:off x="3680279" y="7751747"/>
            <a:ext cx="2776761" cy="1043003"/>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35" name="Suorakulmio 34">
            <a:extLst>
              <a:ext uri="{FF2B5EF4-FFF2-40B4-BE49-F238E27FC236}">
                <a16:creationId xmlns:a16="http://schemas.microsoft.com/office/drawing/2014/main" id="{05124244-1EB8-FD6D-0C9F-4BEE8F672B3D}"/>
              </a:ext>
            </a:extLst>
          </p:cNvPr>
          <p:cNvSpPr/>
          <p:nvPr userDrawn="1"/>
        </p:nvSpPr>
        <p:spPr>
          <a:xfrm>
            <a:off x="486077" y="1477478"/>
            <a:ext cx="486956" cy="61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7" name="Tekstin paikkamerkki 36">
            <a:extLst>
              <a:ext uri="{FF2B5EF4-FFF2-40B4-BE49-F238E27FC236}">
                <a16:creationId xmlns:a16="http://schemas.microsoft.com/office/drawing/2014/main" id="{2393AC12-8405-CE20-DAF4-9F63FC8B8A71}"/>
              </a:ext>
            </a:extLst>
          </p:cNvPr>
          <p:cNvSpPr>
            <a:spLocks noGrp="1"/>
          </p:cNvSpPr>
          <p:nvPr>
            <p:ph type="body" sz="quarter" idx="16" hasCustomPrompt="1"/>
          </p:nvPr>
        </p:nvSpPr>
        <p:spPr>
          <a:xfrm>
            <a:off x="400961" y="1652163"/>
            <a:ext cx="2107289" cy="311866"/>
          </a:xfrm>
          <a:prstGeom prst="rect">
            <a:avLst/>
          </a:prstGeom>
        </p:spPr>
        <p:txBody>
          <a:bodyPr/>
          <a:lstStyle>
            <a:lvl1pPr>
              <a:defRPr sz="2400" b="1" cap="all" spc="-30" baseline="0"/>
            </a:lvl1pPr>
            <a:lvl2pPr>
              <a:defRPr sz="1050"/>
            </a:lvl2pPr>
            <a:lvl3pPr>
              <a:defRPr sz="1050"/>
            </a:lvl3pPr>
            <a:lvl4pPr>
              <a:defRPr sz="1050"/>
            </a:lvl4pPr>
            <a:lvl5pPr>
              <a:defRPr sz="1050"/>
            </a:lvl5pPr>
          </a:lstStyle>
          <a:p>
            <a:pPr lvl="0"/>
            <a:r>
              <a:rPr lang="fi-FI"/>
              <a:t>TUOTENIMI</a:t>
            </a:r>
          </a:p>
        </p:txBody>
      </p:sp>
      <p:sp>
        <p:nvSpPr>
          <p:cNvPr id="38" name="Tekstin paikkamerkki 36">
            <a:extLst>
              <a:ext uri="{FF2B5EF4-FFF2-40B4-BE49-F238E27FC236}">
                <a16:creationId xmlns:a16="http://schemas.microsoft.com/office/drawing/2014/main" id="{2B2E4213-33AB-300A-6599-1674C635497E}"/>
              </a:ext>
            </a:extLst>
          </p:cNvPr>
          <p:cNvSpPr>
            <a:spLocks noGrp="1"/>
          </p:cNvSpPr>
          <p:nvPr>
            <p:ph type="body" sz="quarter" idx="17"/>
          </p:nvPr>
        </p:nvSpPr>
        <p:spPr>
          <a:xfrm>
            <a:off x="400961" y="2015601"/>
            <a:ext cx="2107289" cy="311866"/>
          </a:xfrm>
          <a:prstGeom prst="rect">
            <a:avLst/>
          </a:prstGeom>
        </p:spPr>
        <p:txBody>
          <a:bodyPr/>
          <a:lstStyle>
            <a:lvl1pPr>
              <a:defRPr sz="1600" b="0" spc="-30" baseline="0"/>
            </a:lvl1pPr>
            <a:lvl2pPr>
              <a:defRPr sz="1050"/>
            </a:lvl2pPr>
            <a:lvl3pPr>
              <a:defRPr sz="1050"/>
            </a:lvl3pPr>
            <a:lvl4pPr>
              <a:defRPr sz="1050"/>
            </a:lvl4pPr>
            <a:lvl5pPr>
              <a:defRPr sz="1050"/>
            </a:lvl5pPr>
          </a:lstStyle>
          <a:p>
            <a:pPr lvl="0"/>
            <a:r>
              <a:rPr lang="fi-FI"/>
              <a:t>Muokkaa tekstin perustyylejä napsauttamalla</a:t>
            </a:r>
          </a:p>
        </p:txBody>
      </p:sp>
      <p:sp>
        <p:nvSpPr>
          <p:cNvPr id="42" name="Kuvan paikkamerkki 41">
            <a:extLst>
              <a:ext uri="{FF2B5EF4-FFF2-40B4-BE49-F238E27FC236}">
                <a16:creationId xmlns:a16="http://schemas.microsoft.com/office/drawing/2014/main" id="{E93704D1-F31D-39B2-8AD3-1A1256D7ABDD}"/>
              </a:ext>
            </a:extLst>
          </p:cNvPr>
          <p:cNvSpPr>
            <a:spLocks noGrp="1"/>
          </p:cNvSpPr>
          <p:nvPr>
            <p:ph type="pic" sz="quarter" idx="18"/>
          </p:nvPr>
        </p:nvSpPr>
        <p:spPr>
          <a:xfrm>
            <a:off x="2683552" y="1964030"/>
            <a:ext cx="3773487" cy="3204372"/>
          </a:xfrm>
          <a:prstGeom prst="rect">
            <a:avLst/>
          </a:prstGeom>
        </p:spPr>
        <p:txBody>
          <a:bodyPr/>
          <a:lstStyle/>
          <a:p>
            <a:r>
              <a:rPr lang="fi-FI"/>
              <a:t>Lisää kuva napsauttamalla kuvaketta</a:t>
            </a:r>
          </a:p>
        </p:txBody>
      </p:sp>
      <p:sp>
        <p:nvSpPr>
          <p:cNvPr id="45" name="Tekstin paikkamerkki 21">
            <a:extLst>
              <a:ext uri="{FF2B5EF4-FFF2-40B4-BE49-F238E27FC236}">
                <a16:creationId xmlns:a16="http://schemas.microsoft.com/office/drawing/2014/main" id="{DA43B754-B1AA-F5D2-8988-066BFCA356B1}"/>
              </a:ext>
            </a:extLst>
          </p:cNvPr>
          <p:cNvSpPr>
            <a:spLocks noGrp="1"/>
          </p:cNvSpPr>
          <p:nvPr>
            <p:ph type="body" sz="quarter" idx="19"/>
          </p:nvPr>
        </p:nvSpPr>
        <p:spPr>
          <a:xfrm>
            <a:off x="3680280" y="7485913"/>
            <a:ext cx="2776760" cy="205230"/>
          </a:xfrm>
          <a:prstGeom prst="rect">
            <a:avLst/>
          </a:prstGeom>
        </p:spPr>
        <p:txBody>
          <a:bodyPr/>
          <a:lstStyle>
            <a:lvl1pPr>
              <a:defRPr sz="1000" b="1" cap="all" baseline="0"/>
            </a:lvl1pPr>
            <a:lvl2pPr>
              <a:defRPr sz="1600"/>
            </a:lvl2pPr>
            <a:lvl3pPr>
              <a:defRPr sz="1400"/>
            </a:lvl3pPr>
            <a:lvl4pPr>
              <a:defRPr sz="1200"/>
            </a:lvl4pPr>
            <a:lvl5pPr>
              <a:defRPr sz="1200"/>
            </a:lvl5pPr>
          </a:lstStyle>
          <a:p>
            <a:pPr lvl="0"/>
            <a:r>
              <a:rPr lang="fi-FI"/>
              <a:t>Muokkaa tekstin perustyylejä napsauttamalla</a:t>
            </a:r>
          </a:p>
        </p:txBody>
      </p:sp>
    </p:spTree>
    <p:extLst>
      <p:ext uri="{BB962C8B-B14F-4D97-AF65-F5344CB8AC3E}">
        <p14:creationId xmlns:p14="http://schemas.microsoft.com/office/powerpoint/2010/main" val="2710782175"/>
      </p:ext>
    </p:extLst>
  </p:cSld>
  <p:clrMapOvr>
    <a:masterClrMapping/>
  </p:clrMapOvr>
  <p:extLst>
    <p:ext uri="{DCECCB84-F9BA-43D5-87BE-67443E8EF086}">
      <p15:sldGuideLst xmlns:p15="http://schemas.microsoft.com/office/powerpoint/2012/main">
        <p15:guide id="1" orient="horz" pos="1024" userDrawn="1">
          <p15:clr>
            <a:srgbClr val="FBAE40"/>
          </p15:clr>
        </p15:guide>
        <p15:guide id="2"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Page">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75FFDFCA-44C0-7011-06C6-55E8ECC99270}"/>
              </a:ext>
            </a:extLst>
          </p:cNvPr>
          <p:cNvSpPr>
            <a:spLocks noGrp="1"/>
          </p:cNvSpPr>
          <p:nvPr>
            <p:ph type="pic" sz="quarter" idx="10"/>
          </p:nvPr>
        </p:nvSpPr>
        <p:spPr>
          <a:xfrm>
            <a:off x="488004" y="1023781"/>
            <a:ext cx="5881992" cy="4494213"/>
          </a:xfrm>
          <a:prstGeom prst="rect">
            <a:avLst/>
          </a:prstGeom>
        </p:spPr>
        <p:txBody>
          <a:bodyPr/>
          <a:lstStyle/>
          <a:p>
            <a:r>
              <a:rPr lang="fi-FI"/>
              <a:t>Lisää kuva napsauttamalla kuvaketta</a:t>
            </a:r>
          </a:p>
        </p:txBody>
      </p:sp>
    </p:spTree>
    <p:extLst>
      <p:ext uri="{BB962C8B-B14F-4D97-AF65-F5344CB8AC3E}">
        <p14:creationId xmlns:p14="http://schemas.microsoft.com/office/powerpoint/2010/main" val="65957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tions Page">
    <p:spTree>
      <p:nvGrpSpPr>
        <p:cNvPr id="1" name=""/>
        <p:cNvGrpSpPr/>
        <p:nvPr/>
      </p:nvGrpSpPr>
      <p:grpSpPr>
        <a:xfrm>
          <a:off x="0" y="0"/>
          <a:ext cx="0" cy="0"/>
          <a:chOff x="0" y="0"/>
          <a:chExt cx="0" cy="0"/>
        </a:xfrm>
      </p:grpSpPr>
      <p:sp>
        <p:nvSpPr>
          <p:cNvPr id="6" name="Kuvan paikkamerkki 5">
            <a:extLst>
              <a:ext uri="{FF2B5EF4-FFF2-40B4-BE49-F238E27FC236}">
                <a16:creationId xmlns:a16="http://schemas.microsoft.com/office/drawing/2014/main" id="{7D48BAFD-8CFB-6007-AEF6-ACC9854EE572}"/>
              </a:ext>
            </a:extLst>
          </p:cNvPr>
          <p:cNvSpPr>
            <a:spLocks noGrp="1"/>
          </p:cNvSpPr>
          <p:nvPr>
            <p:ph type="pic" sz="quarter" idx="10"/>
          </p:nvPr>
        </p:nvSpPr>
        <p:spPr>
          <a:xfrm>
            <a:off x="3523556" y="1438805"/>
            <a:ext cx="2776762" cy="2054225"/>
          </a:xfrm>
          <a:prstGeom prst="rect">
            <a:avLst/>
          </a:prstGeom>
        </p:spPr>
        <p:txBody>
          <a:bodyPr/>
          <a:lstStyle/>
          <a:p>
            <a:r>
              <a:rPr lang="fi-FI"/>
              <a:t>Lisää kuva napsauttamalla kuvaketta</a:t>
            </a:r>
          </a:p>
        </p:txBody>
      </p:sp>
      <p:sp>
        <p:nvSpPr>
          <p:cNvPr id="7" name="Kuvan paikkamerkki 5">
            <a:extLst>
              <a:ext uri="{FF2B5EF4-FFF2-40B4-BE49-F238E27FC236}">
                <a16:creationId xmlns:a16="http://schemas.microsoft.com/office/drawing/2014/main" id="{F0A5CCB7-CDEB-D02D-2302-986B5CBC7B98}"/>
              </a:ext>
            </a:extLst>
          </p:cNvPr>
          <p:cNvSpPr>
            <a:spLocks noGrp="1"/>
          </p:cNvSpPr>
          <p:nvPr>
            <p:ph type="pic" sz="quarter" idx="11"/>
          </p:nvPr>
        </p:nvSpPr>
        <p:spPr>
          <a:xfrm>
            <a:off x="400961" y="4014991"/>
            <a:ext cx="2776760" cy="2054225"/>
          </a:xfrm>
          <a:prstGeom prst="rect">
            <a:avLst/>
          </a:prstGeom>
        </p:spPr>
        <p:txBody>
          <a:bodyPr/>
          <a:lstStyle/>
          <a:p>
            <a:r>
              <a:rPr lang="fi-FI"/>
              <a:t>Lisää kuva napsauttamalla kuvaketta</a:t>
            </a:r>
          </a:p>
        </p:txBody>
      </p:sp>
      <p:sp>
        <p:nvSpPr>
          <p:cNvPr id="8" name="Kuvan paikkamerkki 5">
            <a:extLst>
              <a:ext uri="{FF2B5EF4-FFF2-40B4-BE49-F238E27FC236}">
                <a16:creationId xmlns:a16="http://schemas.microsoft.com/office/drawing/2014/main" id="{3169B0A1-CEB5-38C0-6045-88AF5935825D}"/>
              </a:ext>
            </a:extLst>
          </p:cNvPr>
          <p:cNvSpPr>
            <a:spLocks noGrp="1"/>
          </p:cNvSpPr>
          <p:nvPr>
            <p:ph type="pic" sz="quarter" idx="12"/>
          </p:nvPr>
        </p:nvSpPr>
        <p:spPr>
          <a:xfrm>
            <a:off x="3523556" y="6585401"/>
            <a:ext cx="2776760" cy="2054225"/>
          </a:xfrm>
          <a:prstGeom prst="rect">
            <a:avLst/>
          </a:prstGeom>
        </p:spPr>
        <p:txBody>
          <a:bodyPr/>
          <a:lstStyle/>
          <a:p>
            <a:r>
              <a:rPr lang="fi-FI"/>
              <a:t>Lisää kuva napsauttamalla kuvaketta</a:t>
            </a:r>
          </a:p>
        </p:txBody>
      </p:sp>
      <p:sp>
        <p:nvSpPr>
          <p:cNvPr id="10" name="Tekstin paikkamerkki 9">
            <a:extLst>
              <a:ext uri="{FF2B5EF4-FFF2-40B4-BE49-F238E27FC236}">
                <a16:creationId xmlns:a16="http://schemas.microsoft.com/office/drawing/2014/main" id="{DE8074CD-D2D2-90AC-2453-DF6477BE4275}"/>
              </a:ext>
            </a:extLst>
          </p:cNvPr>
          <p:cNvSpPr>
            <a:spLocks noGrp="1"/>
          </p:cNvSpPr>
          <p:nvPr>
            <p:ph type="body" sz="quarter" idx="13" hasCustomPrompt="1"/>
          </p:nvPr>
        </p:nvSpPr>
        <p:spPr>
          <a:xfrm>
            <a:off x="400961" y="1110944"/>
            <a:ext cx="2776762" cy="210209"/>
          </a:xfrm>
          <a:prstGeom prst="rect">
            <a:avLst/>
          </a:prstGeom>
        </p:spPr>
        <p:txBody>
          <a:bodyPr/>
          <a:lstStyle>
            <a:lvl1pPr>
              <a:defRPr sz="1200" b="1" cap="all" baseline="0">
                <a:solidFill>
                  <a:schemeClr val="accent1"/>
                </a:solidFill>
              </a:defRPr>
            </a:lvl1pPr>
          </a:lstStyle>
          <a:p>
            <a:pPr lvl="0"/>
            <a:r>
              <a:rPr lang="fi-FI" cap="all" baseline="0"/>
              <a:t>Lisää teksti napsauttamalla</a:t>
            </a:r>
            <a:endParaRPr lang="fi-FI"/>
          </a:p>
        </p:txBody>
      </p:sp>
      <p:sp>
        <p:nvSpPr>
          <p:cNvPr id="11" name="Tekstin paikkamerkki 26">
            <a:extLst>
              <a:ext uri="{FF2B5EF4-FFF2-40B4-BE49-F238E27FC236}">
                <a16:creationId xmlns:a16="http://schemas.microsoft.com/office/drawing/2014/main" id="{A7959D4D-4F1A-A688-DCC7-735A31DC3303}"/>
              </a:ext>
            </a:extLst>
          </p:cNvPr>
          <p:cNvSpPr>
            <a:spLocks noGrp="1"/>
          </p:cNvSpPr>
          <p:nvPr>
            <p:ph type="body" sz="quarter" idx="14"/>
          </p:nvPr>
        </p:nvSpPr>
        <p:spPr>
          <a:xfrm>
            <a:off x="400961" y="1654098"/>
            <a:ext cx="2776761" cy="1838932"/>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12" name="Tekstin paikkamerkki 21">
            <a:extLst>
              <a:ext uri="{FF2B5EF4-FFF2-40B4-BE49-F238E27FC236}">
                <a16:creationId xmlns:a16="http://schemas.microsoft.com/office/drawing/2014/main" id="{23793558-5D8B-C5BB-7EB1-E02BDC1D43E0}"/>
              </a:ext>
            </a:extLst>
          </p:cNvPr>
          <p:cNvSpPr>
            <a:spLocks noGrp="1"/>
          </p:cNvSpPr>
          <p:nvPr>
            <p:ph type="body" sz="quarter" idx="15"/>
          </p:nvPr>
        </p:nvSpPr>
        <p:spPr>
          <a:xfrm>
            <a:off x="400961" y="1443889"/>
            <a:ext cx="2776762" cy="210209"/>
          </a:xfrm>
          <a:prstGeom prst="rect">
            <a:avLst/>
          </a:prstGeom>
        </p:spPr>
        <p:txBody>
          <a:bodyPr/>
          <a:lstStyle>
            <a:lvl1pPr>
              <a:defRPr sz="1000" b="1" cap="none"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15" name="Tekstin paikkamerkki 26">
            <a:extLst>
              <a:ext uri="{FF2B5EF4-FFF2-40B4-BE49-F238E27FC236}">
                <a16:creationId xmlns:a16="http://schemas.microsoft.com/office/drawing/2014/main" id="{1C76EAAA-CCCF-6480-494F-DF5C7F30A752}"/>
              </a:ext>
            </a:extLst>
          </p:cNvPr>
          <p:cNvSpPr>
            <a:spLocks noGrp="1"/>
          </p:cNvSpPr>
          <p:nvPr>
            <p:ph type="body" sz="quarter" idx="16"/>
          </p:nvPr>
        </p:nvSpPr>
        <p:spPr>
          <a:xfrm>
            <a:off x="3523557" y="4221462"/>
            <a:ext cx="2776761" cy="1847753"/>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16" name="Tekstin paikkamerkki 21">
            <a:extLst>
              <a:ext uri="{FF2B5EF4-FFF2-40B4-BE49-F238E27FC236}">
                <a16:creationId xmlns:a16="http://schemas.microsoft.com/office/drawing/2014/main" id="{8D9A325A-12D9-872D-8BD5-38D9D33BBE8B}"/>
              </a:ext>
            </a:extLst>
          </p:cNvPr>
          <p:cNvSpPr>
            <a:spLocks noGrp="1"/>
          </p:cNvSpPr>
          <p:nvPr>
            <p:ph type="body" sz="quarter" idx="17"/>
          </p:nvPr>
        </p:nvSpPr>
        <p:spPr>
          <a:xfrm>
            <a:off x="3523557" y="4011254"/>
            <a:ext cx="2776762" cy="211217"/>
          </a:xfrm>
          <a:prstGeom prst="rect">
            <a:avLst/>
          </a:prstGeom>
        </p:spPr>
        <p:txBody>
          <a:bodyPr/>
          <a:lstStyle>
            <a:lvl1pPr>
              <a:defRPr sz="1000" b="1" cap="none" baseline="0"/>
            </a:lvl1pPr>
            <a:lvl2pPr>
              <a:defRPr sz="1600"/>
            </a:lvl2pPr>
            <a:lvl3pPr>
              <a:defRPr sz="1400"/>
            </a:lvl3pPr>
            <a:lvl4pPr>
              <a:defRPr sz="1200"/>
            </a:lvl4pPr>
            <a:lvl5pPr>
              <a:defRPr sz="1200"/>
            </a:lvl5pPr>
          </a:lstStyle>
          <a:p>
            <a:pPr lvl="0"/>
            <a:r>
              <a:rPr lang="fi-FI"/>
              <a:t>Muokkaa tekstin perustyylejä napsauttamalla</a:t>
            </a:r>
          </a:p>
        </p:txBody>
      </p:sp>
      <p:sp>
        <p:nvSpPr>
          <p:cNvPr id="17" name="Tekstin paikkamerkki 26">
            <a:extLst>
              <a:ext uri="{FF2B5EF4-FFF2-40B4-BE49-F238E27FC236}">
                <a16:creationId xmlns:a16="http://schemas.microsoft.com/office/drawing/2014/main" id="{9E5CA166-ECC7-2C51-E07F-7CEEB25F053B}"/>
              </a:ext>
            </a:extLst>
          </p:cNvPr>
          <p:cNvSpPr>
            <a:spLocks noGrp="1"/>
          </p:cNvSpPr>
          <p:nvPr>
            <p:ph type="body" sz="quarter" idx="18"/>
          </p:nvPr>
        </p:nvSpPr>
        <p:spPr>
          <a:xfrm>
            <a:off x="400961" y="6801387"/>
            <a:ext cx="2776761" cy="1838932"/>
          </a:xfrm>
          <a:prstGeom prst="rect">
            <a:avLst/>
          </a:prstGeom>
        </p:spPr>
        <p:txBody>
          <a:bodyPr/>
          <a:lstStyle>
            <a:lvl1pPr marL="108000" indent="-108000">
              <a:lnSpc>
                <a:spcPts val="1500"/>
              </a:lnSpc>
              <a:spcBef>
                <a:spcPts val="0"/>
              </a:spcBef>
              <a:buClr>
                <a:schemeClr val="accent1"/>
              </a:buClr>
              <a:buFont typeface="Arial" panose="020B0604020202020204" pitchFamily="34" charset="0"/>
              <a:buChar char="•"/>
              <a:defRPr sz="900" spc="0" baseline="0"/>
            </a:lvl1pPr>
            <a:lvl2pPr marL="660379" indent="0">
              <a:buNone/>
              <a:defRPr/>
            </a:lvl2pPr>
          </a:lstStyle>
          <a:p>
            <a:pPr lvl="0"/>
            <a:r>
              <a:rPr lang="fi-FI"/>
              <a:t>Muokkaa tekstin perustyylejä napsauttamalla</a:t>
            </a:r>
          </a:p>
        </p:txBody>
      </p:sp>
      <p:sp>
        <p:nvSpPr>
          <p:cNvPr id="18" name="Tekstin paikkamerkki 21">
            <a:extLst>
              <a:ext uri="{FF2B5EF4-FFF2-40B4-BE49-F238E27FC236}">
                <a16:creationId xmlns:a16="http://schemas.microsoft.com/office/drawing/2014/main" id="{A28E6020-6F6D-D10E-94D7-343ABC397DAA}"/>
              </a:ext>
            </a:extLst>
          </p:cNvPr>
          <p:cNvSpPr>
            <a:spLocks noGrp="1"/>
          </p:cNvSpPr>
          <p:nvPr>
            <p:ph type="body" sz="quarter" idx="19"/>
          </p:nvPr>
        </p:nvSpPr>
        <p:spPr>
          <a:xfrm>
            <a:off x="400961" y="6591178"/>
            <a:ext cx="2776762" cy="210209"/>
          </a:xfrm>
          <a:prstGeom prst="rect">
            <a:avLst/>
          </a:prstGeom>
        </p:spPr>
        <p:txBody>
          <a:bodyPr/>
          <a:lstStyle>
            <a:lvl1pPr>
              <a:defRPr sz="1000" b="1" cap="none" baseline="0"/>
            </a:lvl1pPr>
            <a:lvl2pPr>
              <a:defRPr sz="1600"/>
            </a:lvl2pPr>
            <a:lvl3pPr>
              <a:defRPr sz="1400"/>
            </a:lvl3pPr>
            <a:lvl4pPr>
              <a:defRPr sz="1200"/>
            </a:lvl4pPr>
            <a:lvl5pPr>
              <a:defRPr sz="1200"/>
            </a:lvl5pPr>
          </a:lstStyle>
          <a:p>
            <a:pPr lvl="0"/>
            <a:r>
              <a:rPr lang="fi-FI"/>
              <a:t>Muokkaa tekstin perustyylejä napsauttamalla</a:t>
            </a:r>
          </a:p>
        </p:txBody>
      </p:sp>
    </p:spTree>
    <p:extLst>
      <p:ext uri="{BB962C8B-B14F-4D97-AF65-F5344CB8AC3E}">
        <p14:creationId xmlns:p14="http://schemas.microsoft.com/office/powerpoint/2010/main" val="2109868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st Page">
    <p:spTree>
      <p:nvGrpSpPr>
        <p:cNvPr id="1" name=""/>
        <p:cNvGrpSpPr/>
        <p:nvPr/>
      </p:nvGrpSpPr>
      <p:grpSpPr>
        <a:xfrm>
          <a:off x="0" y="0"/>
          <a:ext cx="0" cy="0"/>
          <a:chOff x="0" y="0"/>
          <a:chExt cx="0" cy="0"/>
        </a:xfrm>
      </p:grpSpPr>
      <p:sp>
        <p:nvSpPr>
          <p:cNvPr id="12" name="Kuvan paikkamerkki 11">
            <a:extLst>
              <a:ext uri="{FF2B5EF4-FFF2-40B4-BE49-F238E27FC236}">
                <a16:creationId xmlns:a16="http://schemas.microsoft.com/office/drawing/2014/main" id="{D78C9F29-B266-3980-5D8F-F14D59F11F4A}"/>
              </a:ext>
            </a:extLst>
          </p:cNvPr>
          <p:cNvSpPr>
            <a:spLocks noGrp="1"/>
          </p:cNvSpPr>
          <p:nvPr>
            <p:ph type="pic" sz="quarter" idx="10"/>
          </p:nvPr>
        </p:nvSpPr>
        <p:spPr>
          <a:xfrm>
            <a:off x="3352800" y="1383635"/>
            <a:ext cx="3003550" cy="2867025"/>
          </a:xfrm>
          <a:prstGeom prst="rect">
            <a:avLst/>
          </a:prstGeom>
        </p:spPr>
        <p:txBody>
          <a:bodyPr/>
          <a:lstStyle/>
          <a:p>
            <a:r>
              <a:rPr lang="fi-FI"/>
              <a:t>Lisää kuva napsauttamalla kuvaketta</a:t>
            </a:r>
          </a:p>
        </p:txBody>
      </p:sp>
      <p:sp>
        <p:nvSpPr>
          <p:cNvPr id="13" name="Kuvan paikkamerkki 11">
            <a:extLst>
              <a:ext uri="{FF2B5EF4-FFF2-40B4-BE49-F238E27FC236}">
                <a16:creationId xmlns:a16="http://schemas.microsoft.com/office/drawing/2014/main" id="{DE9D9D5D-2E8A-2EC6-07B3-879EC01E2C99}"/>
              </a:ext>
            </a:extLst>
          </p:cNvPr>
          <p:cNvSpPr>
            <a:spLocks noGrp="1"/>
          </p:cNvSpPr>
          <p:nvPr>
            <p:ph type="pic" sz="quarter" idx="11"/>
          </p:nvPr>
        </p:nvSpPr>
        <p:spPr>
          <a:xfrm>
            <a:off x="3352800" y="4494485"/>
            <a:ext cx="3003550" cy="2867025"/>
          </a:xfrm>
          <a:prstGeom prst="rect">
            <a:avLst/>
          </a:prstGeom>
        </p:spPr>
        <p:txBody>
          <a:bodyPr/>
          <a:lstStyle/>
          <a:p>
            <a:r>
              <a:rPr lang="fi-FI"/>
              <a:t>Lisää kuva napsauttamalla kuvaketta</a:t>
            </a:r>
          </a:p>
        </p:txBody>
      </p:sp>
      <p:sp>
        <p:nvSpPr>
          <p:cNvPr id="15" name="Kuvan paikkamerkki 14">
            <a:extLst>
              <a:ext uri="{FF2B5EF4-FFF2-40B4-BE49-F238E27FC236}">
                <a16:creationId xmlns:a16="http://schemas.microsoft.com/office/drawing/2014/main" id="{7C91E3B1-FE1F-1940-2FC6-200D5A3D418C}"/>
              </a:ext>
            </a:extLst>
          </p:cNvPr>
          <p:cNvSpPr>
            <a:spLocks noGrp="1"/>
          </p:cNvSpPr>
          <p:nvPr>
            <p:ph type="pic" sz="quarter" idx="12"/>
          </p:nvPr>
        </p:nvSpPr>
        <p:spPr>
          <a:xfrm>
            <a:off x="607447" y="4741966"/>
            <a:ext cx="2363787" cy="2362200"/>
          </a:xfrm>
          <a:prstGeom prst="rect">
            <a:avLst/>
          </a:prstGeom>
        </p:spPr>
        <p:txBody>
          <a:bodyPr/>
          <a:lstStyle/>
          <a:p>
            <a:r>
              <a:rPr lang="fi-FI"/>
              <a:t>Lisää kuva napsauttamalla kuvaketta</a:t>
            </a:r>
          </a:p>
        </p:txBody>
      </p:sp>
      <p:sp>
        <p:nvSpPr>
          <p:cNvPr id="16" name="Tekstin paikkamerkki 9">
            <a:extLst>
              <a:ext uri="{FF2B5EF4-FFF2-40B4-BE49-F238E27FC236}">
                <a16:creationId xmlns:a16="http://schemas.microsoft.com/office/drawing/2014/main" id="{FBD01006-111F-AB88-0415-3672C01A88D3}"/>
              </a:ext>
            </a:extLst>
          </p:cNvPr>
          <p:cNvSpPr>
            <a:spLocks noGrp="1"/>
          </p:cNvSpPr>
          <p:nvPr>
            <p:ph type="body" sz="quarter" idx="13" hasCustomPrompt="1"/>
          </p:nvPr>
        </p:nvSpPr>
        <p:spPr>
          <a:xfrm>
            <a:off x="400961" y="1383635"/>
            <a:ext cx="2776762" cy="210209"/>
          </a:xfrm>
          <a:prstGeom prst="rect">
            <a:avLst/>
          </a:prstGeom>
        </p:spPr>
        <p:txBody>
          <a:bodyPr/>
          <a:lstStyle>
            <a:lvl1pPr>
              <a:defRPr sz="1200" b="1" cap="all" baseline="0">
                <a:solidFill>
                  <a:schemeClr val="accent1"/>
                </a:solidFill>
              </a:defRPr>
            </a:lvl1pPr>
          </a:lstStyle>
          <a:p>
            <a:pPr lvl="0"/>
            <a:r>
              <a:rPr lang="fi-FI" cap="all" baseline="0"/>
              <a:t>Lisää teksti napsauttamalla</a:t>
            </a:r>
            <a:endParaRPr lang="fi-FI"/>
          </a:p>
        </p:txBody>
      </p:sp>
      <p:sp>
        <p:nvSpPr>
          <p:cNvPr id="17" name="Tekstin paikkamerkki 26">
            <a:extLst>
              <a:ext uri="{FF2B5EF4-FFF2-40B4-BE49-F238E27FC236}">
                <a16:creationId xmlns:a16="http://schemas.microsoft.com/office/drawing/2014/main" id="{1F83CFC6-10FC-A1A9-3414-9C8B371FFDC1}"/>
              </a:ext>
            </a:extLst>
          </p:cNvPr>
          <p:cNvSpPr>
            <a:spLocks noGrp="1"/>
          </p:cNvSpPr>
          <p:nvPr>
            <p:ph type="body" sz="quarter" idx="14"/>
          </p:nvPr>
        </p:nvSpPr>
        <p:spPr>
          <a:xfrm>
            <a:off x="400961" y="1654098"/>
            <a:ext cx="2776761" cy="1838932"/>
          </a:xfrm>
          <a:prstGeom prst="rect">
            <a:avLst/>
          </a:prstGeom>
        </p:spPr>
        <p:txBody>
          <a:bodyPr/>
          <a:lstStyle>
            <a:lvl1pPr marL="180000" indent="-180000">
              <a:lnSpc>
                <a:spcPts val="1250"/>
              </a:lnSpc>
              <a:spcBef>
                <a:spcPts val="0"/>
              </a:spcBef>
              <a:spcAft>
                <a:spcPts val="200"/>
              </a:spcAft>
              <a:buClr>
                <a:schemeClr val="accent1"/>
              </a:buClr>
              <a:buFont typeface="+mj-lt"/>
              <a:buAutoNum type="arabicPeriod"/>
              <a:defRPr sz="950" spc="0" baseline="0"/>
            </a:lvl1pPr>
            <a:lvl2pPr marL="660379" indent="0">
              <a:buNone/>
              <a:defRPr/>
            </a:lvl2pPr>
          </a:lstStyle>
          <a:p>
            <a:pPr lvl="0"/>
            <a:r>
              <a:rPr lang="fi-FI"/>
              <a:t>Muokkaa tekstin perustyylejä napsauttamalla</a:t>
            </a:r>
          </a:p>
        </p:txBody>
      </p:sp>
      <p:sp>
        <p:nvSpPr>
          <p:cNvPr id="22" name="Tekstin paikkamerkki 21">
            <a:extLst>
              <a:ext uri="{FF2B5EF4-FFF2-40B4-BE49-F238E27FC236}">
                <a16:creationId xmlns:a16="http://schemas.microsoft.com/office/drawing/2014/main" id="{B222DE17-837A-899A-035B-85495012093B}"/>
              </a:ext>
            </a:extLst>
          </p:cNvPr>
          <p:cNvSpPr>
            <a:spLocks noGrp="1"/>
          </p:cNvSpPr>
          <p:nvPr>
            <p:ph type="body" sz="quarter" idx="15"/>
          </p:nvPr>
        </p:nvSpPr>
        <p:spPr>
          <a:xfrm rot="16200000">
            <a:off x="5549901" y="8150957"/>
            <a:ext cx="1612900" cy="228465"/>
          </a:xfrm>
          <a:prstGeom prst="rect">
            <a:avLst/>
          </a:prstGeom>
        </p:spPr>
        <p:txBody>
          <a:bodyPr/>
          <a:lstStyle>
            <a:lvl1pPr>
              <a:defRPr sz="1000"/>
            </a:lvl1pPr>
            <a:lvl2pPr>
              <a:defRPr sz="800"/>
            </a:lvl2pPr>
            <a:lvl3pPr>
              <a:defRPr sz="800"/>
            </a:lvl3pPr>
            <a:lvl4pPr>
              <a:defRPr sz="800"/>
            </a:lvl4pPr>
            <a:lvl5pPr>
              <a:defRPr sz="800"/>
            </a:lvl5pPr>
          </a:lstStyle>
          <a:p>
            <a:pPr lvl="0"/>
            <a:r>
              <a:rPr lang="fi-FI"/>
              <a:t>Muokkaa tekstin perustyylejä napsauttamalla</a:t>
            </a:r>
          </a:p>
        </p:txBody>
      </p:sp>
    </p:spTree>
    <p:extLst>
      <p:ext uri="{BB962C8B-B14F-4D97-AF65-F5344CB8AC3E}">
        <p14:creationId xmlns:p14="http://schemas.microsoft.com/office/powerpoint/2010/main" val="18000663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8746F776-7E14-C7BE-D860-93158AB43992}"/>
              </a:ext>
            </a:extLst>
          </p:cNvPr>
          <p:cNvSpPr/>
          <p:nvPr userDrawn="1"/>
        </p:nvSpPr>
        <p:spPr>
          <a:xfrm>
            <a:off x="0" y="9080371"/>
            <a:ext cx="1784074" cy="2313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Suorakulmio 6">
            <a:extLst>
              <a:ext uri="{FF2B5EF4-FFF2-40B4-BE49-F238E27FC236}">
                <a16:creationId xmlns:a16="http://schemas.microsoft.com/office/drawing/2014/main" id="{5731E090-7E84-9645-EC67-F7C5E719DE80}"/>
              </a:ext>
            </a:extLst>
          </p:cNvPr>
          <p:cNvSpPr/>
          <p:nvPr userDrawn="1"/>
        </p:nvSpPr>
        <p:spPr>
          <a:xfrm>
            <a:off x="1827142" y="9080371"/>
            <a:ext cx="5030857" cy="23138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Tekstiruutu 5">
            <a:extLst>
              <a:ext uri="{FF2B5EF4-FFF2-40B4-BE49-F238E27FC236}">
                <a16:creationId xmlns:a16="http://schemas.microsoft.com/office/drawing/2014/main" id="{FB37D318-54A6-F531-735D-693E7C0C94D8}"/>
              </a:ext>
            </a:extLst>
          </p:cNvPr>
          <p:cNvSpPr txBox="1"/>
          <p:nvPr userDrawn="1"/>
        </p:nvSpPr>
        <p:spPr>
          <a:xfrm>
            <a:off x="629894" y="9086453"/>
            <a:ext cx="1154180" cy="230832"/>
          </a:xfrm>
          <a:prstGeom prst="rect">
            <a:avLst/>
          </a:prstGeom>
          <a:noFill/>
        </p:spPr>
        <p:txBody>
          <a:bodyPr wrap="square" rtlCol="0">
            <a:spAutoFit/>
          </a:bodyPr>
          <a:lstStyle/>
          <a:p>
            <a:pPr algn="just"/>
            <a:r>
              <a:rPr lang="fi-FI" sz="900" kern="1200" spc="190" baseline="0">
                <a:solidFill>
                  <a:schemeClr val="bg1"/>
                </a:solidFill>
                <a:latin typeface="Titillium Web SemiBold" panose="00000700000000000000" pitchFamily="2" charset="0"/>
              </a:rPr>
              <a:t>OPTILITE APS</a:t>
            </a:r>
          </a:p>
        </p:txBody>
      </p:sp>
      <p:sp>
        <p:nvSpPr>
          <p:cNvPr id="10" name="Tekstiruutu 9">
            <a:extLst>
              <a:ext uri="{FF2B5EF4-FFF2-40B4-BE49-F238E27FC236}">
                <a16:creationId xmlns:a16="http://schemas.microsoft.com/office/drawing/2014/main" id="{F29E4D33-AB75-9231-1333-298FD5D10AAA}"/>
              </a:ext>
            </a:extLst>
          </p:cNvPr>
          <p:cNvSpPr txBox="1"/>
          <p:nvPr userDrawn="1"/>
        </p:nvSpPr>
        <p:spPr>
          <a:xfrm>
            <a:off x="1849291" y="9078344"/>
            <a:ext cx="2350378" cy="246221"/>
          </a:xfrm>
          <a:prstGeom prst="rect">
            <a:avLst/>
          </a:prstGeom>
          <a:noFill/>
        </p:spPr>
        <p:txBody>
          <a:bodyPr wrap="square" rtlCol="0">
            <a:spAutoFit/>
          </a:bodyPr>
          <a:lstStyle/>
          <a:p>
            <a:r>
              <a:rPr lang="fi-FI" sz="1000" spc="100" baseline="0">
                <a:solidFill>
                  <a:schemeClr val="bg1"/>
                </a:solidFill>
                <a:latin typeface="Titillium Web" panose="00000500000000000000" pitchFamily="2" charset="0"/>
              </a:rPr>
              <a:t>More </a:t>
            </a:r>
            <a:r>
              <a:rPr lang="fi-FI" sz="1000" spc="100" baseline="0" err="1">
                <a:solidFill>
                  <a:schemeClr val="bg1"/>
                </a:solidFill>
                <a:latin typeface="Titillium Web" panose="00000500000000000000" pitchFamily="2" charset="0"/>
              </a:rPr>
              <a:t>light</a:t>
            </a:r>
            <a:r>
              <a:rPr lang="fi-FI" sz="1000" spc="100" baseline="0">
                <a:solidFill>
                  <a:schemeClr val="bg1"/>
                </a:solidFill>
                <a:latin typeface="Titillium Web" panose="00000500000000000000" pitchFamily="2" charset="0"/>
              </a:rPr>
              <a:t> and air</a:t>
            </a:r>
          </a:p>
        </p:txBody>
      </p:sp>
      <p:sp>
        <p:nvSpPr>
          <p:cNvPr id="12" name="Tekstiruutu 11">
            <a:extLst>
              <a:ext uri="{FF2B5EF4-FFF2-40B4-BE49-F238E27FC236}">
                <a16:creationId xmlns:a16="http://schemas.microsoft.com/office/drawing/2014/main" id="{F7DC95CC-6143-642F-3A73-55CC9B9320AB}"/>
              </a:ext>
            </a:extLst>
          </p:cNvPr>
          <p:cNvSpPr txBox="1"/>
          <p:nvPr userDrawn="1"/>
        </p:nvSpPr>
        <p:spPr>
          <a:xfrm>
            <a:off x="448148" y="9352512"/>
            <a:ext cx="5938364" cy="215444"/>
          </a:xfrm>
          <a:prstGeom prst="rect">
            <a:avLst/>
          </a:prstGeom>
          <a:noFill/>
        </p:spPr>
        <p:txBody>
          <a:bodyPr wrap="square" rtlCol="0">
            <a:spAutoFit/>
          </a:bodyPr>
          <a:lstStyle/>
          <a:p>
            <a:pPr algn="ctr"/>
            <a:r>
              <a:rPr lang="fi-FI" sz="800" err="1"/>
              <a:t>Optilite</a:t>
            </a:r>
            <a:r>
              <a:rPr lang="fi-FI" sz="800"/>
              <a:t> </a:t>
            </a:r>
            <a:r>
              <a:rPr lang="fi-FI" sz="800" err="1"/>
              <a:t>Aps</a:t>
            </a:r>
            <a:r>
              <a:rPr lang="fi-FI" sz="800"/>
              <a:t>     |     </a:t>
            </a:r>
            <a:r>
              <a:rPr lang="fi-FI" sz="800" err="1"/>
              <a:t>Bjerrevej</a:t>
            </a:r>
            <a:r>
              <a:rPr lang="fi-FI" sz="800"/>
              <a:t> 138     |     8700 </a:t>
            </a:r>
            <a:r>
              <a:rPr lang="fi-FI" sz="800" err="1"/>
              <a:t>Horsens</a:t>
            </a:r>
            <a:r>
              <a:rPr lang="fi-FI" sz="800"/>
              <a:t>     |    75 64 82 00     </a:t>
            </a:r>
            <a:r>
              <a:rPr lang="fi-FI" sz="800" u="none">
                <a:solidFill>
                  <a:schemeClr val="tx1"/>
                </a:solidFill>
              </a:rPr>
              <a:t>|     optilite@optilite.dk     |     </a:t>
            </a:r>
            <a:r>
              <a:rPr lang="fi-FI" sz="800"/>
              <a:t>www.optilite.dk</a:t>
            </a:r>
          </a:p>
        </p:txBody>
      </p:sp>
      <p:pic>
        <p:nvPicPr>
          <p:cNvPr id="13" name="Kuva 12">
            <a:extLst>
              <a:ext uri="{FF2B5EF4-FFF2-40B4-BE49-F238E27FC236}">
                <a16:creationId xmlns:a16="http://schemas.microsoft.com/office/drawing/2014/main" id="{609365D3-F4DC-6F5A-C1E2-6C1B93C96BC3}"/>
              </a:ext>
            </a:extLst>
          </p:cNvPr>
          <p:cNvPicPr>
            <a:picLocks noChangeAspect="1"/>
          </p:cNvPicPr>
          <p:nvPr userDrawn="1"/>
        </p:nvPicPr>
        <p:blipFill>
          <a:blip r:embed="rId6" cstate="screen">
            <a:extLst>
              <a:ext uri="{28A0092B-C50C-407E-A947-70E740481C1C}">
                <a14:useLocalDpi xmlns:a14="http://schemas.microsoft.com/office/drawing/2010/main" val="0"/>
              </a:ext>
            </a:extLst>
          </a:blip>
          <a:srcRect/>
          <a:stretch/>
        </p:blipFill>
        <p:spPr>
          <a:xfrm>
            <a:off x="492717" y="564877"/>
            <a:ext cx="1784074" cy="477612"/>
          </a:xfrm>
          <a:prstGeom prst="rect">
            <a:avLst/>
          </a:prstGeom>
        </p:spPr>
      </p:pic>
      <p:sp>
        <p:nvSpPr>
          <p:cNvPr id="2" name="Tekstiruutu 1">
            <a:extLst>
              <a:ext uri="{FF2B5EF4-FFF2-40B4-BE49-F238E27FC236}">
                <a16:creationId xmlns:a16="http://schemas.microsoft.com/office/drawing/2014/main" id="{BBE447D5-5CF5-C295-E139-083C04CCCE8F}"/>
              </a:ext>
            </a:extLst>
          </p:cNvPr>
          <p:cNvSpPr txBox="1"/>
          <p:nvPr userDrawn="1"/>
        </p:nvSpPr>
        <p:spPr>
          <a:xfrm>
            <a:off x="5201797" y="564877"/>
            <a:ext cx="1242927" cy="246221"/>
          </a:xfrm>
          <a:prstGeom prst="rect">
            <a:avLst/>
          </a:prstGeom>
          <a:noFill/>
        </p:spPr>
        <p:txBody>
          <a:bodyPr wrap="square" rtlCol="0">
            <a:spAutoFit/>
          </a:bodyPr>
          <a:lstStyle/>
          <a:p>
            <a:pPr algn="r"/>
            <a:r>
              <a:rPr lang="fi-FI" sz="1000" dirty="0" err="1">
                <a:latin typeface="Titillium Web" panose="00000500000000000000" pitchFamily="2" charset="0"/>
              </a:rPr>
              <a:t>Produktdataark</a:t>
            </a:r>
            <a:endParaRPr lang="fi-FI" sz="1000" dirty="0">
              <a:latin typeface="Titillium Web" panose="00000500000000000000" pitchFamily="2" charset="0"/>
            </a:endParaRPr>
          </a:p>
        </p:txBody>
      </p:sp>
    </p:spTree>
    <p:extLst>
      <p:ext uri="{BB962C8B-B14F-4D97-AF65-F5344CB8AC3E}">
        <p14:creationId xmlns:p14="http://schemas.microsoft.com/office/powerpoint/2010/main" val="3399400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l" defTabSz="1320759" rtl="0" eaLnBrk="1" latinLnBrk="0" hangingPunct="1">
        <a:lnSpc>
          <a:spcPct val="90000"/>
        </a:lnSpc>
        <a:spcBef>
          <a:spcPct val="0"/>
        </a:spcBef>
        <a:buNone/>
        <a:defRPr sz="5778" b="0" kern="1200" cap="none" spc="433" baseline="0">
          <a:solidFill>
            <a:schemeClr val="tx2"/>
          </a:solidFill>
          <a:latin typeface="Arial Black" panose="020B0A04020102020204" pitchFamily="34" charset="0"/>
          <a:ea typeface="+mj-ea"/>
          <a:cs typeface="+mj-cs"/>
        </a:defRPr>
      </a:lvl1pPr>
    </p:titleStyle>
    <p:bodyStyle>
      <a:lvl1pPr marL="0" indent="0" algn="l" defTabSz="1320759" rtl="0" eaLnBrk="1" latinLnBrk="0" hangingPunct="1">
        <a:lnSpc>
          <a:spcPct val="90000"/>
        </a:lnSpc>
        <a:spcBef>
          <a:spcPts val="1444"/>
        </a:spcBef>
        <a:buFont typeface="Arial" panose="020B0604020202020204" pitchFamily="34" charset="0"/>
        <a:buNone/>
        <a:defRPr sz="3467" kern="120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p:bodyStyle>
    <p:otherStyle>
      <a:defPPr>
        <a:defRPr lang="fi-FI"/>
      </a:defPPr>
      <a:lvl1pPr marL="0" algn="l" defTabSz="1320759" rtl="0" eaLnBrk="1" latinLnBrk="0" hangingPunct="1">
        <a:defRPr sz="2600" kern="1200">
          <a:solidFill>
            <a:schemeClr val="tx1"/>
          </a:solidFill>
          <a:latin typeface="+mn-lt"/>
          <a:ea typeface="+mn-ea"/>
          <a:cs typeface="+mn-cs"/>
        </a:defRPr>
      </a:lvl1pPr>
      <a:lvl2pPr marL="660380" algn="l" defTabSz="1320759" rtl="0" eaLnBrk="1" latinLnBrk="0" hangingPunct="1">
        <a:defRPr sz="2600" kern="1200">
          <a:solidFill>
            <a:schemeClr val="tx1"/>
          </a:solidFill>
          <a:latin typeface="+mn-lt"/>
          <a:ea typeface="+mn-ea"/>
          <a:cs typeface="+mn-cs"/>
        </a:defRPr>
      </a:lvl2pPr>
      <a:lvl3pPr marL="1320759" algn="l" defTabSz="1320759" rtl="0" eaLnBrk="1" latinLnBrk="0" hangingPunct="1">
        <a:defRPr sz="2600" kern="1200">
          <a:solidFill>
            <a:schemeClr val="tx1"/>
          </a:solidFill>
          <a:latin typeface="+mn-lt"/>
          <a:ea typeface="+mn-ea"/>
          <a:cs typeface="+mn-cs"/>
        </a:defRPr>
      </a:lvl3pPr>
      <a:lvl4pPr marL="1981139" algn="l" defTabSz="1320759" rtl="0" eaLnBrk="1" latinLnBrk="0" hangingPunct="1">
        <a:defRPr sz="2600" kern="1200">
          <a:solidFill>
            <a:schemeClr val="tx1"/>
          </a:solidFill>
          <a:latin typeface="+mn-lt"/>
          <a:ea typeface="+mn-ea"/>
          <a:cs typeface="+mn-cs"/>
        </a:defRPr>
      </a:lvl4pPr>
      <a:lvl5pPr marL="2641519" algn="l" defTabSz="1320759" rtl="0" eaLnBrk="1" latinLnBrk="0" hangingPunct="1">
        <a:defRPr sz="2600" kern="1200">
          <a:solidFill>
            <a:schemeClr val="tx1"/>
          </a:solidFill>
          <a:latin typeface="+mn-lt"/>
          <a:ea typeface="+mn-ea"/>
          <a:cs typeface="+mn-cs"/>
        </a:defRPr>
      </a:lvl5pPr>
      <a:lvl6pPr marL="3301898" algn="l" defTabSz="1320759" rtl="0" eaLnBrk="1" latinLnBrk="0" hangingPunct="1">
        <a:defRPr sz="2600" kern="1200">
          <a:solidFill>
            <a:schemeClr val="tx1"/>
          </a:solidFill>
          <a:latin typeface="+mn-lt"/>
          <a:ea typeface="+mn-ea"/>
          <a:cs typeface="+mn-cs"/>
        </a:defRPr>
      </a:lvl6pPr>
      <a:lvl7pPr marL="3962278" algn="l" defTabSz="1320759" rtl="0" eaLnBrk="1" latinLnBrk="0" hangingPunct="1">
        <a:defRPr sz="2600" kern="1200">
          <a:solidFill>
            <a:schemeClr val="tx1"/>
          </a:solidFill>
          <a:latin typeface="+mn-lt"/>
          <a:ea typeface="+mn-ea"/>
          <a:cs typeface="+mn-cs"/>
        </a:defRPr>
      </a:lvl7pPr>
      <a:lvl8pPr marL="4622658" algn="l" defTabSz="1320759" rtl="0" eaLnBrk="1" latinLnBrk="0" hangingPunct="1">
        <a:defRPr sz="2600" kern="1200">
          <a:solidFill>
            <a:schemeClr val="tx1"/>
          </a:solidFill>
          <a:latin typeface="+mn-lt"/>
          <a:ea typeface="+mn-ea"/>
          <a:cs typeface="+mn-cs"/>
        </a:defRPr>
      </a:lvl8pPr>
      <a:lvl9pPr marL="5283037" algn="l" defTabSz="1320759" rtl="0" eaLnBrk="1" latinLnBrk="0" hangingPunct="1">
        <a:defRPr sz="2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84A779DF-0747-C03D-93B7-BDB45E262DE4}"/>
              </a:ext>
            </a:extLst>
          </p:cNvPr>
          <p:cNvSpPr>
            <a:spLocks noGrp="1"/>
          </p:cNvSpPr>
          <p:nvPr>
            <p:ph type="body" sz="quarter" idx="11"/>
          </p:nvPr>
        </p:nvSpPr>
        <p:spPr>
          <a:xfrm>
            <a:off x="400961" y="2863863"/>
            <a:ext cx="2776761" cy="3736218"/>
          </a:xfrm>
        </p:spPr>
        <p:txBody>
          <a:bodyPr lIns="91440" tIns="45720" rIns="91440" bIns="45720" anchor="t"/>
          <a:lstStyle/>
          <a:p>
            <a:pPr>
              <a:lnSpc>
                <a:spcPts val="1200"/>
              </a:lnSpc>
              <a:spcBef>
                <a:spcPts val="200"/>
              </a:spcBef>
              <a:spcAft>
                <a:spcPts val="200"/>
              </a:spcAft>
            </a:pPr>
            <a:r>
              <a:rPr lang="da-DK" dirty="0"/>
              <a:t>Optilite Glasnordlys er mod nord fremstillet med klar 2- eller 3-lags termoglas, placeret med 55º hældning, hvilket giver et indirekte lysindfald.</a:t>
            </a:r>
          </a:p>
          <a:p>
            <a:pPr>
              <a:lnSpc>
                <a:spcPts val="1200"/>
              </a:lnSpc>
              <a:spcBef>
                <a:spcPts val="200"/>
              </a:spcBef>
              <a:spcAft>
                <a:spcPts val="200"/>
              </a:spcAft>
            </a:pPr>
            <a:r>
              <a:rPr lang="da-DK" dirty="0"/>
              <a:t>Standardglas: lamineret lavenergi indvendigt, float, hærdet eller solreflekterende glas udvendigt på bestilling.</a:t>
            </a:r>
          </a:p>
          <a:p>
            <a:pPr>
              <a:lnSpc>
                <a:spcPts val="1200"/>
              </a:lnSpc>
              <a:spcBef>
                <a:spcPts val="200"/>
              </a:spcBef>
              <a:spcAft>
                <a:spcPts val="200"/>
              </a:spcAft>
            </a:pPr>
            <a:r>
              <a:rPr lang="da-DK" dirty="0"/>
              <a:t>Sydside, 35º, samt lodrette gavle er udført ikke lysgennemtrængelige med udvendig plan pulverlakeret aluminiumsplade. Termoruderne er indfattede i pulverlakerede aluminiumprofiler.</a:t>
            </a:r>
          </a:p>
          <a:p>
            <a:pPr>
              <a:lnSpc>
                <a:spcPts val="1200"/>
              </a:lnSpc>
              <a:spcBef>
                <a:spcPts val="200"/>
              </a:spcBef>
              <a:spcAft>
                <a:spcPts val="200"/>
              </a:spcAft>
            </a:pPr>
            <a:r>
              <a:rPr lang="da-DK" dirty="0"/>
              <a:t>Standardfarve: Sort RAL 9005 udvendigt, hvid RAL 9010 indvendigt.</a:t>
            </a:r>
          </a:p>
          <a:p>
            <a:pPr marL="269875" indent="-107950">
              <a:lnSpc>
                <a:spcPts val="1200"/>
              </a:lnSpc>
              <a:spcBef>
                <a:spcPts val="200"/>
              </a:spcBef>
              <a:spcAft>
                <a:spcPts val="200"/>
              </a:spcAft>
            </a:pPr>
            <a:r>
              <a:rPr lang="da-DK" dirty="0"/>
              <a:t>Andre farver samt eloxering leveres på bestilling</a:t>
            </a:r>
          </a:p>
          <a:p>
            <a:pPr>
              <a:lnSpc>
                <a:spcPts val="1200"/>
              </a:lnSpc>
              <a:spcBef>
                <a:spcPts val="200"/>
              </a:spcBef>
              <a:spcAft>
                <a:spcPts val="200"/>
              </a:spcAft>
            </a:pPr>
            <a:r>
              <a:rPr lang="da-DK" dirty="0"/>
              <a:t>Tilhørende trækarm, fast eller oplukkelig, er udført som 6,1 x 20 cm isoleret sandwichkarm, hvidmalet indvendigt. Andre højder på bestilling. Den udvendige udformning sikrer korrekt tagpapinddækning med stopkant. Alle trækarme er udført med speciel tætningsliste for tætning mellem karm og ovenlys. Oplukkelige trækarme er ligeledes forsynet med tætningsliste mellem fast og oplukkelig del.</a:t>
            </a:r>
            <a:endParaRPr lang="fi-FI" dirty="0"/>
          </a:p>
        </p:txBody>
      </p:sp>
      <p:sp>
        <p:nvSpPr>
          <p:cNvPr id="4" name="Tekstin paikkamerkki 3">
            <a:extLst>
              <a:ext uri="{FF2B5EF4-FFF2-40B4-BE49-F238E27FC236}">
                <a16:creationId xmlns:a16="http://schemas.microsoft.com/office/drawing/2014/main" id="{8B13D0B2-EB1D-38ED-0A5B-4B0E35287E2B}"/>
              </a:ext>
            </a:extLst>
          </p:cNvPr>
          <p:cNvSpPr>
            <a:spLocks noGrp="1"/>
          </p:cNvSpPr>
          <p:nvPr>
            <p:ph type="body" sz="quarter" idx="12"/>
          </p:nvPr>
        </p:nvSpPr>
        <p:spPr>
          <a:xfrm>
            <a:off x="400959" y="6692024"/>
            <a:ext cx="2776760" cy="205230"/>
          </a:xfrm>
        </p:spPr>
        <p:txBody>
          <a:bodyPr lIns="91440" tIns="45720" rIns="91440" bIns="45720" anchor="t"/>
          <a:lstStyle/>
          <a:p>
            <a:r>
              <a:rPr lang="nb-NO" dirty="0"/>
              <a:t>Anvendelse</a:t>
            </a:r>
            <a:endParaRPr lang="fi-FI" dirty="0"/>
          </a:p>
        </p:txBody>
      </p:sp>
      <p:sp>
        <p:nvSpPr>
          <p:cNvPr id="5" name="Tekstin paikkamerkki 4">
            <a:extLst>
              <a:ext uri="{FF2B5EF4-FFF2-40B4-BE49-F238E27FC236}">
                <a16:creationId xmlns:a16="http://schemas.microsoft.com/office/drawing/2014/main" id="{5FD50660-C71F-256B-1251-D516C015C89E}"/>
              </a:ext>
            </a:extLst>
          </p:cNvPr>
          <p:cNvSpPr>
            <a:spLocks noGrp="1"/>
          </p:cNvSpPr>
          <p:nvPr>
            <p:ph type="body" sz="quarter" idx="13"/>
          </p:nvPr>
        </p:nvSpPr>
        <p:spPr>
          <a:xfrm>
            <a:off x="400959" y="6970837"/>
            <a:ext cx="2820721" cy="692107"/>
          </a:xfrm>
        </p:spPr>
        <p:txBody>
          <a:bodyPr lIns="91440" tIns="45720" rIns="91440" bIns="45720" anchor="t"/>
          <a:lstStyle/>
          <a:p>
            <a:pPr marL="107950" indent="-107950">
              <a:lnSpc>
                <a:spcPts val="1200"/>
              </a:lnSpc>
              <a:spcBef>
                <a:spcPts val="200"/>
              </a:spcBef>
              <a:spcAft>
                <a:spcPts val="200"/>
              </a:spcAft>
            </a:pPr>
            <a:r>
              <a:rPr lang="da-DK" dirty="0"/>
              <a:t>Glasnordlys anvendes, hvor der er behov for indirekte lysindfald. Glasnordlys anvendes både over lokaler med normal luftfugtighed (tørre rum) samt over lokaler med høj relativ luftfugtighed (våde rum).</a:t>
            </a:r>
          </a:p>
        </p:txBody>
      </p:sp>
      <p:sp>
        <p:nvSpPr>
          <p:cNvPr id="6" name="Tekstin paikkamerkki 5">
            <a:extLst>
              <a:ext uri="{FF2B5EF4-FFF2-40B4-BE49-F238E27FC236}">
                <a16:creationId xmlns:a16="http://schemas.microsoft.com/office/drawing/2014/main" id="{7C63480B-3B96-1D17-0050-7C97744B5FD1}"/>
              </a:ext>
            </a:extLst>
          </p:cNvPr>
          <p:cNvSpPr>
            <a:spLocks noGrp="1"/>
          </p:cNvSpPr>
          <p:nvPr>
            <p:ph type="body" sz="quarter" idx="15"/>
          </p:nvPr>
        </p:nvSpPr>
        <p:spPr>
          <a:xfrm>
            <a:off x="3599685" y="4585987"/>
            <a:ext cx="2776761" cy="2345968"/>
          </a:xfrm>
        </p:spPr>
        <p:txBody>
          <a:bodyPr/>
          <a:lstStyle/>
          <a:p>
            <a:pPr>
              <a:lnSpc>
                <a:spcPts val="1200"/>
              </a:lnSpc>
              <a:spcBef>
                <a:spcPts val="200"/>
              </a:spcBef>
              <a:spcAft>
                <a:spcPts val="200"/>
              </a:spcAft>
            </a:pPr>
            <a:r>
              <a:rPr lang="da-DK" dirty="0"/>
              <a:t>Glasnordlys skal rengøres mindst én gang om året ved grundig afskylning med rent vand, afvaskning med varmt sæbevand (evt. tilsat soda ved fedtet snavs) foretaget med blød børste eller svamp og afslutningsvis skylning med rent vand.</a:t>
            </a:r>
          </a:p>
          <a:p>
            <a:pPr>
              <a:lnSpc>
                <a:spcPts val="1200"/>
              </a:lnSpc>
              <a:spcBef>
                <a:spcPts val="200"/>
              </a:spcBef>
              <a:spcAft>
                <a:spcPts val="200"/>
              </a:spcAft>
            </a:pPr>
            <a:r>
              <a:rPr lang="da-DK" dirty="0"/>
              <a:t>Organiske opløsningsmidler og skarpe genstande må ikke anvendes til rengøring af glasnordlys.</a:t>
            </a:r>
          </a:p>
          <a:p>
            <a:pPr>
              <a:lnSpc>
                <a:spcPts val="1200"/>
              </a:lnSpc>
              <a:spcBef>
                <a:spcPts val="200"/>
              </a:spcBef>
              <a:spcAft>
                <a:spcPts val="200"/>
              </a:spcAft>
            </a:pPr>
            <a:r>
              <a:rPr lang="da-DK" dirty="0"/>
              <a:t>Der kræves ingen udvendig vedligeholdelse af karmen, men inddækningen bør kontrolleres for utætheder mindst én gang om året. Indvendigt kan karmen vedligeholdes med maling efter behov.</a:t>
            </a:r>
          </a:p>
          <a:p>
            <a:pPr>
              <a:lnSpc>
                <a:spcPts val="1200"/>
              </a:lnSpc>
              <a:spcBef>
                <a:spcPts val="200"/>
              </a:spcBef>
              <a:spcAft>
                <a:spcPts val="200"/>
              </a:spcAft>
            </a:pPr>
            <a:r>
              <a:rPr lang="da-DK" dirty="0"/>
              <a:t>Evt. hængsler skal kontrolleres for fuld bevægelighed og bør smøres mindst én gang om året.</a:t>
            </a:r>
          </a:p>
        </p:txBody>
      </p:sp>
      <p:sp>
        <p:nvSpPr>
          <p:cNvPr id="7" name="Tekstin paikkamerkki 6">
            <a:extLst>
              <a:ext uri="{FF2B5EF4-FFF2-40B4-BE49-F238E27FC236}">
                <a16:creationId xmlns:a16="http://schemas.microsoft.com/office/drawing/2014/main" id="{BF5E0737-FEB9-9904-6540-52A55D3F967B}"/>
              </a:ext>
            </a:extLst>
          </p:cNvPr>
          <p:cNvSpPr>
            <a:spLocks noGrp="1"/>
          </p:cNvSpPr>
          <p:nvPr>
            <p:ph type="body" sz="quarter" idx="16"/>
          </p:nvPr>
        </p:nvSpPr>
        <p:spPr>
          <a:xfrm>
            <a:off x="400960" y="1652163"/>
            <a:ext cx="4496295" cy="311866"/>
          </a:xfrm>
        </p:spPr>
        <p:txBody>
          <a:bodyPr/>
          <a:lstStyle/>
          <a:p>
            <a:r>
              <a:rPr lang="nb-NO" dirty="0"/>
              <a:t>Glasovenlys 55°/35°</a:t>
            </a:r>
          </a:p>
        </p:txBody>
      </p:sp>
      <p:sp>
        <p:nvSpPr>
          <p:cNvPr id="8" name="Tekstin paikkamerkki 7">
            <a:extLst>
              <a:ext uri="{FF2B5EF4-FFF2-40B4-BE49-F238E27FC236}">
                <a16:creationId xmlns:a16="http://schemas.microsoft.com/office/drawing/2014/main" id="{FEC6A53B-4066-6EDC-FA18-C0D07AC0A2CD}"/>
              </a:ext>
            </a:extLst>
          </p:cNvPr>
          <p:cNvSpPr>
            <a:spLocks noGrp="1"/>
          </p:cNvSpPr>
          <p:nvPr>
            <p:ph type="body" sz="quarter" idx="17"/>
          </p:nvPr>
        </p:nvSpPr>
        <p:spPr>
          <a:xfrm>
            <a:off x="400961" y="2015601"/>
            <a:ext cx="2107289" cy="537355"/>
          </a:xfrm>
        </p:spPr>
        <p:txBody>
          <a:bodyPr lIns="91440" tIns="45720" rIns="91440" bIns="45720" anchor="t"/>
          <a:lstStyle/>
          <a:p>
            <a:pPr>
              <a:spcBef>
                <a:spcPts val="600"/>
              </a:spcBef>
            </a:pPr>
            <a:r>
              <a:rPr lang="nb-NO" sz="1050" dirty="0"/>
              <a:t>Nordlys, 2-lags eller 3-lags.</a:t>
            </a:r>
          </a:p>
          <a:p>
            <a:pPr>
              <a:spcBef>
                <a:spcPts val="600"/>
              </a:spcBef>
            </a:pPr>
            <a:r>
              <a:rPr lang="nb-NO" sz="1050" dirty="0"/>
              <a:t>På fast eller oplukkelig karm.</a:t>
            </a:r>
            <a:endParaRPr lang="fi-FI" dirty="0"/>
          </a:p>
        </p:txBody>
      </p:sp>
      <p:sp>
        <p:nvSpPr>
          <p:cNvPr id="10" name="Tekstin paikkamerkki 9">
            <a:extLst>
              <a:ext uri="{FF2B5EF4-FFF2-40B4-BE49-F238E27FC236}">
                <a16:creationId xmlns:a16="http://schemas.microsoft.com/office/drawing/2014/main" id="{D106D626-AA2E-1E79-9988-8DFD473B07C7}"/>
              </a:ext>
            </a:extLst>
          </p:cNvPr>
          <p:cNvSpPr>
            <a:spLocks noGrp="1"/>
          </p:cNvSpPr>
          <p:nvPr>
            <p:ph type="body" sz="quarter" idx="19"/>
          </p:nvPr>
        </p:nvSpPr>
        <p:spPr>
          <a:xfrm>
            <a:off x="3599685" y="4320153"/>
            <a:ext cx="2776760" cy="205230"/>
          </a:xfrm>
        </p:spPr>
        <p:txBody>
          <a:bodyPr/>
          <a:lstStyle/>
          <a:p>
            <a:r>
              <a:rPr lang="fi-FI" dirty="0" err="1"/>
              <a:t>Drift</a:t>
            </a:r>
            <a:r>
              <a:rPr lang="fi-FI" dirty="0"/>
              <a:t> </a:t>
            </a:r>
            <a:r>
              <a:rPr lang="fi-FI" dirty="0" err="1"/>
              <a:t>og</a:t>
            </a:r>
            <a:r>
              <a:rPr lang="fi-FI" dirty="0"/>
              <a:t> </a:t>
            </a:r>
            <a:r>
              <a:rPr lang="fi-FI" dirty="0" err="1"/>
              <a:t>vedligeholdelse</a:t>
            </a:r>
            <a:endParaRPr lang="fi-FI" dirty="0"/>
          </a:p>
        </p:txBody>
      </p:sp>
      <p:sp>
        <p:nvSpPr>
          <p:cNvPr id="13" name="Tekstin paikkamerkki 3">
            <a:extLst>
              <a:ext uri="{FF2B5EF4-FFF2-40B4-BE49-F238E27FC236}">
                <a16:creationId xmlns:a16="http://schemas.microsoft.com/office/drawing/2014/main" id="{9DA820F9-ACAA-E0C4-E227-FB509EABBB71}"/>
              </a:ext>
            </a:extLst>
          </p:cNvPr>
          <p:cNvSpPr txBox="1">
            <a:spLocks/>
          </p:cNvSpPr>
          <p:nvPr/>
        </p:nvSpPr>
        <p:spPr>
          <a:xfrm>
            <a:off x="400959" y="2604528"/>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lvl="0" defTabSz="914400" eaLnBrk="0" fontAlgn="base" hangingPunct="0">
              <a:lnSpc>
                <a:spcPct val="100000"/>
              </a:lnSpc>
              <a:spcBef>
                <a:spcPct val="0"/>
              </a:spcBef>
              <a:spcAft>
                <a:spcPct val="0"/>
              </a:spcAft>
            </a:pPr>
            <a:r>
              <a:rPr lang="da-DK" altLang="da-DK" cap="none" dirty="0">
                <a:solidFill>
                  <a:srgbClr val="1F1F1F"/>
                </a:solidFill>
              </a:rPr>
              <a:t>PRODUKTBESKRIVELSE</a:t>
            </a:r>
          </a:p>
        </p:txBody>
      </p:sp>
      <p:sp>
        <p:nvSpPr>
          <p:cNvPr id="15" name="Tekstin paikkamerkki 3">
            <a:extLst>
              <a:ext uri="{FF2B5EF4-FFF2-40B4-BE49-F238E27FC236}">
                <a16:creationId xmlns:a16="http://schemas.microsoft.com/office/drawing/2014/main" id="{FEE62ECB-6222-1DA2-B4AC-ACBA36ABDBDF}"/>
              </a:ext>
            </a:extLst>
          </p:cNvPr>
          <p:cNvSpPr txBox="1">
            <a:spLocks/>
          </p:cNvSpPr>
          <p:nvPr/>
        </p:nvSpPr>
        <p:spPr>
          <a:xfrm>
            <a:off x="3599685" y="2604528"/>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Taghældning</a:t>
            </a:r>
            <a:endParaRPr lang="fi-FI" dirty="0"/>
          </a:p>
        </p:txBody>
      </p:sp>
      <p:sp>
        <p:nvSpPr>
          <p:cNvPr id="16" name="Tekstin paikkamerkki 4">
            <a:extLst>
              <a:ext uri="{FF2B5EF4-FFF2-40B4-BE49-F238E27FC236}">
                <a16:creationId xmlns:a16="http://schemas.microsoft.com/office/drawing/2014/main" id="{6D746454-B9C0-7EAF-F3B5-B41411EFBFC2}"/>
              </a:ext>
            </a:extLst>
          </p:cNvPr>
          <p:cNvSpPr txBox="1">
            <a:spLocks/>
          </p:cNvSpPr>
          <p:nvPr/>
        </p:nvSpPr>
        <p:spPr>
          <a:xfrm>
            <a:off x="3599685" y="2867730"/>
            <a:ext cx="2820721" cy="461266"/>
          </a:xfrm>
          <a:prstGeom prst="rect">
            <a:avLst/>
          </a:prstGeom>
        </p:spPr>
        <p:txBody>
          <a:bodyPr lIns="91440" tIns="45720" rIns="91440" bIns="45720" anchor="t"/>
          <a:lstStyle>
            <a:lvl1pPr marL="108000" indent="-108000" algn="l" defTabSz="1320759" rtl="0" eaLnBrk="1" latinLnBrk="0" hangingPunct="1">
              <a:lnSpc>
                <a:spcPts val="1500"/>
              </a:lnSpc>
              <a:spcBef>
                <a:spcPts val="0"/>
              </a:spcBef>
              <a:buClr>
                <a:schemeClr val="accent1"/>
              </a:buClr>
              <a:buFont typeface="Arial" panose="020B0604020202020204" pitchFamily="34" charset="0"/>
              <a:buChar char="•"/>
              <a:defRPr sz="900" kern="1200" spc="0" baseline="0">
                <a:solidFill>
                  <a:schemeClr val="tx1"/>
                </a:solidFill>
                <a:latin typeface="+mn-lt"/>
                <a:ea typeface="+mn-ea"/>
                <a:cs typeface="+mn-cs"/>
              </a:defRPr>
            </a:lvl1pPr>
            <a:lvl2pPr marL="660379" indent="0" algn="l" defTabSz="1320759" rtl="0" eaLnBrk="1" latinLnBrk="0" hangingPunct="1">
              <a:lnSpc>
                <a:spcPct val="90000"/>
              </a:lnSpc>
              <a:spcBef>
                <a:spcPts val="722"/>
              </a:spcBef>
              <a:buClr>
                <a:schemeClr val="accent1"/>
              </a:buClr>
              <a:buFont typeface="Arial" panose="020B0604020202020204" pitchFamily="34" charset="0"/>
              <a:buNone/>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marL="107950" indent="-107950">
              <a:lnSpc>
                <a:spcPts val="1200"/>
              </a:lnSpc>
              <a:spcBef>
                <a:spcPts val="200"/>
              </a:spcBef>
              <a:spcAft>
                <a:spcPts val="200"/>
              </a:spcAft>
            </a:pPr>
            <a:r>
              <a:rPr lang="da-DK" dirty="0"/>
              <a:t>Ved montage af glasnordlys på tage med større hældning end 15o skal der tages særligt hensyn. Kontakt Optilite ApS herom.</a:t>
            </a:r>
          </a:p>
        </p:txBody>
      </p:sp>
      <p:sp>
        <p:nvSpPr>
          <p:cNvPr id="17" name="Tekstin paikkamerkki 3">
            <a:extLst>
              <a:ext uri="{FF2B5EF4-FFF2-40B4-BE49-F238E27FC236}">
                <a16:creationId xmlns:a16="http://schemas.microsoft.com/office/drawing/2014/main" id="{3AB98518-856C-92C2-BC90-8C7707D15F51}"/>
              </a:ext>
            </a:extLst>
          </p:cNvPr>
          <p:cNvSpPr txBox="1">
            <a:spLocks/>
          </p:cNvSpPr>
          <p:nvPr/>
        </p:nvSpPr>
        <p:spPr>
          <a:xfrm>
            <a:off x="3599685" y="3532449"/>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Oplukkelige ovenlys</a:t>
            </a:r>
            <a:endParaRPr lang="fi-FI" dirty="0"/>
          </a:p>
        </p:txBody>
      </p:sp>
      <p:sp>
        <p:nvSpPr>
          <p:cNvPr id="18" name="Tekstin paikkamerkki 4">
            <a:extLst>
              <a:ext uri="{FF2B5EF4-FFF2-40B4-BE49-F238E27FC236}">
                <a16:creationId xmlns:a16="http://schemas.microsoft.com/office/drawing/2014/main" id="{917022E4-A9D3-F378-26A6-C130C4CAF4C1}"/>
              </a:ext>
            </a:extLst>
          </p:cNvPr>
          <p:cNvSpPr txBox="1">
            <a:spLocks/>
          </p:cNvSpPr>
          <p:nvPr/>
        </p:nvSpPr>
        <p:spPr>
          <a:xfrm>
            <a:off x="3599685" y="3798283"/>
            <a:ext cx="2820721" cy="461266"/>
          </a:xfrm>
          <a:prstGeom prst="rect">
            <a:avLst/>
          </a:prstGeom>
        </p:spPr>
        <p:txBody>
          <a:bodyPr lIns="91440" tIns="45720" rIns="91440" bIns="45720" anchor="t"/>
          <a:lstStyle>
            <a:lvl1pPr marL="108000" indent="-108000" algn="l" defTabSz="1320759" rtl="0" eaLnBrk="1" latinLnBrk="0" hangingPunct="1">
              <a:lnSpc>
                <a:spcPts val="1500"/>
              </a:lnSpc>
              <a:spcBef>
                <a:spcPts val="0"/>
              </a:spcBef>
              <a:buClr>
                <a:schemeClr val="accent1"/>
              </a:buClr>
              <a:buFont typeface="Arial" panose="020B0604020202020204" pitchFamily="34" charset="0"/>
              <a:buChar char="•"/>
              <a:defRPr sz="900" kern="1200" spc="0" baseline="0">
                <a:solidFill>
                  <a:schemeClr val="tx1"/>
                </a:solidFill>
                <a:latin typeface="+mn-lt"/>
                <a:ea typeface="+mn-ea"/>
                <a:cs typeface="+mn-cs"/>
              </a:defRPr>
            </a:lvl1pPr>
            <a:lvl2pPr marL="660379" indent="0" algn="l" defTabSz="1320759" rtl="0" eaLnBrk="1" latinLnBrk="0" hangingPunct="1">
              <a:lnSpc>
                <a:spcPct val="90000"/>
              </a:lnSpc>
              <a:spcBef>
                <a:spcPts val="722"/>
              </a:spcBef>
              <a:buClr>
                <a:schemeClr val="accent1"/>
              </a:buClr>
              <a:buFont typeface="Arial" panose="020B0604020202020204" pitchFamily="34" charset="0"/>
              <a:buNone/>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pPr marL="107950" indent="-107950">
              <a:lnSpc>
                <a:spcPts val="1200"/>
              </a:lnSpc>
              <a:spcBef>
                <a:spcPts val="200"/>
              </a:spcBef>
              <a:spcAft>
                <a:spcPts val="200"/>
              </a:spcAft>
            </a:pPr>
            <a:r>
              <a:rPr lang="da-DK" dirty="0"/>
              <a:t>Oplukkelige ovenlys kan leveres med oplukkekomponenter til </a:t>
            </a:r>
            <a:r>
              <a:rPr lang="da-DK" u="sng" dirty="0"/>
              <a:t>daglig ventilation.</a:t>
            </a:r>
          </a:p>
        </p:txBody>
      </p:sp>
      <p:sp>
        <p:nvSpPr>
          <p:cNvPr id="19" name="Tekstin paikkamerkki 3">
            <a:extLst>
              <a:ext uri="{FF2B5EF4-FFF2-40B4-BE49-F238E27FC236}">
                <a16:creationId xmlns:a16="http://schemas.microsoft.com/office/drawing/2014/main" id="{7B54E1A0-E21E-BDF8-0D04-14ECA848292C}"/>
              </a:ext>
            </a:extLst>
          </p:cNvPr>
          <p:cNvSpPr txBox="1">
            <a:spLocks/>
          </p:cNvSpPr>
          <p:nvPr/>
        </p:nvSpPr>
        <p:spPr>
          <a:xfrm>
            <a:off x="400959" y="7787784"/>
            <a:ext cx="2776760" cy="205230"/>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1000" b="1" kern="1200" cap="all" baseline="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1600"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1400"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12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nb-NO" dirty="0"/>
              <a:t>Tekniske data</a:t>
            </a:r>
          </a:p>
        </p:txBody>
      </p:sp>
      <p:graphicFrame>
        <p:nvGraphicFramePr>
          <p:cNvPr id="21" name="Taulukko 7">
            <a:extLst>
              <a:ext uri="{FF2B5EF4-FFF2-40B4-BE49-F238E27FC236}">
                <a16:creationId xmlns:a16="http://schemas.microsoft.com/office/drawing/2014/main" id="{9FE7679F-79D1-2DC3-3529-8EC286C77E9E}"/>
              </a:ext>
            </a:extLst>
          </p:cNvPr>
          <p:cNvGraphicFramePr>
            <a:graphicFrameLocks noGrp="1"/>
          </p:cNvGraphicFramePr>
          <p:nvPr>
            <p:extLst>
              <p:ext uri="{D42A27DB-BD31-4B8C-83A1-F6EECF244321}">
                <p14:modId xmlns:p14="http://schemas.microsoft.com/office/powerpoint/2010/main" val="803606452"/>
              </p:ext>
            </p:extLst>
          </p:nvPr>
        </p:nvGraphicFramePr>
        <p:xfrm>
          <a:off x="439387" y="8054212"/>
          <a:ext cx="5936859" cy="228600"/>
        </p:xfrm>
        <a:graphic>
          <a:graphicData uri="http://schemas.openxmlformats.org/drawingml/2006/table">
            <a:tbl>
              <a:tblPr bandRow="1">
                <a:tableStyleId>{5C22544A-7EE6-4342-B048-85BDC9FD1C3A}</a:tableStyleId>
              </a:tblPr>
              <a:tblGrid>
                <a:gridCol w="2956994">
                  <a:extLst>
                    <a:ext uri="{9D8B030D-6E8A-4147-A177-3AD203B41FA5}">
                      <a16:colId xmlns:a16="http://schemas.microsoft.com/office/drawing/2014/main" val="1395842299"/>
                    </a:ext>
                  </a:extLst>
                </a:gridCol>
                <a:gridCol w="2979865">
                  <a:extLst>
                    <a:ext uri="{9D8B030D-6E8A-4147-A177-3AD203B41FA5}">
                      <a16:colId xmlns:a16="http://schemas.microsoft.com/office/drawing/2014/main" val="3685283671"/>
                    </a:ext>
                  </a:extLst>
                </a:gridCol>
              </a:tblGrid>
              <a:tr h="225407">
                <a:tc>
                  <a:txBody>
                    <a:bodyPr/>
                    <a:lstStyle/>
                    <a:p>
                      <a:pPr algn="l"/>
                      <a:r>
                        <a:rPr lang="fi-FI" sz="900" dirty="0"/>
                        <a:t>U-</a:t>
                      </a:r>
                      <a:r>
                        <a:rPr lang="fi-FI" sz="900" dirty="0" err="1"/>
                        <a:t>værdi</a:t>
                      </a:r>
                      <a:endParaRPr lang="fi-FI" sz="900" dirty="0"/>
                    </a:p>
                  </a:txBody>
                  <a:tcPr anchor="ctr">
                    <a:solidFill>
                      <a:schemeClr val="bg2"/>
                    </a:solidFill>
                  </a:tcPr>
                </a:tc>
                <a:tc>
                  <a:txBody>
                    <a:bodyPr/>
                    <a:lstStyle/>
                    <a:p>
                      <a:pPr algn="l"/>
                      <a:r>
                        <a:rPr lang="fi-FI" sz="900" dirty="0"/>
                        <a:t>Se </a:t>
                      </a:r>
                      <a:r>
                        <a:rPr lang="fi-FI" sz="900" dirty="0" err="1"/>
                        <a:t>ordrebekræftelse</a:t>
                      </a:r>
                      <a:endParaRPr lang="fi-FI" sz="900" dirty="0"/>
                    </a:p>
                  </a:txBody>
                  <a:tcPr anchor="ctr">
                    <a:solidFill>
                      <a:schemeClr val="bg2"/>
                    </a:solidFill>
                  </a:tcPr>
                </a:tc>
                <a:extLst>
                  <a:ext uri="{0D108BD9-81ED-4DB2-BD59-A6C34878D82A}">
                    <a16:rowId xmlns:a16="http://schemas.microsoft.com/office/drawing/2014/main" val="2506060415"/>
                  </a:ext>
                </a:extLst>
              </a:tr>
            </a:tbl>
          </a:graphicData>
        </a:graphic>
      </p:graphicFrame>
      <p:sp>
        <p:nvSpPr>
          <p:cNvPr id="22" name="Tekstin paikkamerkki 2">
            <a:extLst>
              <a:ext uri="{FF2B5EF4-FFF2-40B4-BE49-F238E27FC236}">
                <a16:creationId xmlns:a16="http://schemas.microsoft.com/office/drawing/2014/main" id="{9A1BD4E5-3E23-DC9F-297C-E51D696B6E73}"/>
              </a:ext>
            </a:extLst>
          </p:cNvPr>
          <p:cNvSpPr txBox="1">
            <a:spLocks/>
          </p:cNvSpPr>
          <p:nvPr/>
        </p:nvSpPr>
        <p:spPr>
          <a:xfrm>
            <a:off x="397590" y="8407649"/>
            <a:ext cx="6023902" cy="480745"/>
          </a:xfrm>
          <a:prstGeom prst="rect">
            <a:avLst/>
          </a:prstGeom>
        </p:spPr>
        <p:txBody>
          <a:bodyPr lIns="91440" tIns="45720" rIns="91440" bIns="45720" anchor="t"/>
          <a:lstStyle>
            <a:lvl1pPr marL="0" indent="0" algn="l" defTabSz="1320759" rtl="0" eaLnBrk="1" latinLnBrk="0" hangingPunct="1">
              <a:lnSpc>
                <a:spcPct val="90000"/>
              </a:lnSpc>
              <a:spcBef>
                <a:spcPts val="1444"/>
              </a:spcBef>
              <a:buFont typeface="Arial" panose="020B0604020202020204" pitchFamily="34" charset="0"/>
              <a:buNone/>
              <a:defRPr sz="3467" kern="1200">
                <a:solidFill>
                  <a:schemeClr val="tx1"/>
                </a:solidFill>
                <a:latin typeface="+mn-lt"/>
                <a:ea typeface="+mn-ea"/>
                <a:cs typeface="+mn-cs"/>
              </a:defRPr>
            </a:lvl1pPr>
            <a:lvl2pPr marL="1155664" indent="-495285" algn="l" defTabSz="1320759" rtl="0" eaLnBrk="1" latinLnBrk="0" hangingPunct="1">
              <a:lnSpc>
                <a:spcPct val="90000"/>
              </a:lnSpc>
              <a:spcBef>
                <a:spcPts val="722"/>
              </a:spcBef>
              <a:buClr>
                <a:schemeClr val="accent1"/>
              </a:buClr>
              <a:buFont typeface="Arial" panose="020B0604020202020204" pitchFamily="34" charset="0"/>
              <a:buChar char="•"/>
              <a:defRPr sz="3322" kern="1200">
                <a:solidFill>
                  <a:schemeClr val="tx1"/>
                </a:solidFill>
                <a:latin typeface="+mn-lt"/>
                <a:ea typeface="+mn-ea"/>
                <a:cs typeface="+mn-cs"/>
              </a:defRPr>
            </a:lvl2pPr>
            <a:lvl3pPr marL="1816044" indent="-495285" algn="l" defTabSz="1320759" rtl="0" eaLnBrk="1" latinLnBrk="0" hangingPunct="1">
              <a:lnSpc>
                <a:spcPct val="90000"/>
              </a:lnSpc>
              <a:spcBef>
                <a:spcPts val="722"/>
              </a:spcBef>
              <a:buClr>
                <a:schemeClr val="accent1"/>
              </a:buClr>
              <a:buFont typeface="Arial" panose="020B0604020202020204" pitchFamily="34" charset="0"/>
              <a:buChar char="•"/>
              <a:defRPr sz="2889" kern="1200">
                <a:solidFill>
                  <a:schemeClr val="tx1"/>
                </a:solidFill>
                <a:latin typeface="+mn-lt"/>
                <a:ea typeface="+mn-ea"/>
                <a:cs typeface="+mn-cs"/>
              </a:defRPr>
            </a:lvl3pPr>
            <a:lvl4pPr marL="239387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4pPr>
            <a:lvl5pPr marL="3054256" indent="-412737" algn="l" defTabSz="1320759" rtl="0" eaLnBrk="1" latinLnBrk="0" hangingPunct="1">
              <a:lnSpc>
                <a:spcPct val="90000"/>
              </a:lnSpc>
              <a:spcBef>
                <a:spcPts val="722"/>
              </a:spcBef>
              <a:buClr>
                <a:schemeClr val="accent1"/>
              </a:buClr>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a:lstStyle>
          <a:p>
            <a:r>
              <a:rPr lang="da-DK" sz="900" dirty="0"/>
              <a:t>Glasnordlys fremstilles på bestilling. Se ordrespecifik tegning for mål, opbygning o.s.v.</a:t>
            </a:r>
          </a:p>
          <a:p>
            <a:r>
              <a:rPr lang="da-DK" sz="900" dirty="0"/>
              <a:t>Ændringer: Optilite ApS forbeholder sig ret til uden forudgående varsel at ændre på ovenstående oplysninger.</a:t>
            </a:r>
          </a:p>
        </p:txBody>
      </p:sp>
    </p:spTree>
    <p:extLst>
      <p:ext uri="{BB962C8B-B14F-4D97-AF65-F5344CB8AC3E}">
        <p14:creationId xmlns:p14="http://schemas.microsoft.com/office/powerpoint/2010/main" val="1366586121"/>
      </p:ext>
    </p:extLst>
  </p:cSld>
  <p:clrMapOvr>
    <a:masterClrMapping/>
  </p:clrMapOvr>
</p:sld>
</file>

<file path=ppt/theme/theme1.xml><?xml version="1.0" encoding="utf-8"?>
<a:theme xmlns:a="http://schemas.openxmlformats.org/drawingml/2006/main" name="Office-teema">
  <a:themeElements>
    <a:clrScheme name="Kera Group">
      <a:dk1>
        <a:sysClr val="windowText" lastClr="000000"/>
      </a:dk1>
      <a:lt1>
        <a:srgbClr val="FFFFFF"/>
      </a:lt1>
      <a:dk2>
        <a:srgbClr val="2B2B2B"/>
      </a:dk2>
      <a:lt2>
        <a:srgbClr val="E7E6E6"/>
      </a:lt2>
      <a:accent1>
        <a:srgbClr val="E40521"/>
      </a:accent1>
      <a:accent2>
        <a:srgbClr val="B11F30"/>
      </a:accent2>
      <a:accent3>
        <a:srgbClr val="706F6F"/>
      </a:accent3>
      <a:accent4>
        <a:srgbClr val="000080"/>
      </a:accent4>
      <a:accent5>
        <a:srgbClr val="119DA4"/>
      </a:accent5>
      <a:accent6>
        <a:srgbClr val="248232"/>
      </a:accent6>
      <a:hlink>
        <a:srgbClr val="E40521"/>
      </a:hlink>
      <a:folHlink>
        <a:srgbClr val="831725"/>
      </a:folHlink>
    </a:clrScheme>
    <a:fontScheme name="Tuotekortti">
      <a:majorFont>
        <a:latin typeface="Titillium Web"/>
        <a:ea typeface=""/>
        <a:cs typeface=""/>
      </a:majorFont>
      <a:minorFont>
        <a:latin typeface="Titillium Web"/>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5" id="{C17CA957-2DF5-4AB8-B644-C8462C275F37}" vid="{CA58053E-12E5-448E-B2A2-2398228D295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A77AAFAC44FA814B8431447F678F5B74" ma:contentTypeVersion="16" ma:contentTypeDescription="Luo uusi asiakirja." ma:contentTypeScope="" ma:versionID="dfc5465e84e8f1e0d2e6848d0deea45a">
  <xsd:schema xmlns:xsd="http://www.w3.org/2001/XMLSchema" xmlns:xs="http://www.w3.org/2001/XMLSchema" xmlns:p="http://schemas.microsoft.com/office/2006/metadata/properties" xmlns:ns2="5e77e271-6a19-4955-9732-094df07ba8b2" xmlns:ns3="81f673bf-a93c-4a69-81e1-3bb58ca076ca" targetNamespace="http://schemas.microsoft.com/office/2006/metadata/properties" ma:root="true" ma:fieldsID="7de85cb1ce9eafecfa541dbccbe2718f" ns2:_="" ns3:_="">
    <xsd:import namespace="5e77e271-6a19-4955-9732-094df07ba8b2"/>
    <xsd:import namespace="81f673bf-a93c-4a69-81e1-3bb58ca076c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element ref="ns2:Comm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77e271-6a19-4955-9732-094df07ba8b2"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Kuvien tunnisteet" ma:readOnly="false" ma:fieldId="{5cf76f15-5ced-4ddc-b409-7134ff3c332f}" ma:taxonomyMulti="true" ma:sspId="3dec7205-0d99-4b3a-9f49-ec3b11d6b565"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Comments" ma:index="23" nillable="true" ma:displayName="Comments" ma:format="Dropdown" ma:internalName="Comment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1f673bf-a93c-4a69-81e1-3bb58ca076c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68d0fa9-f7bb-4ba8-892d-186109b6f6b5}" ma:internalName="TaxCatchAll" ma:showField="CatchAllData" ma:web="81f673bf-a93c-4a69-81e1-3bb58ca076ca">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1f673bf-a93c-4a69-81e1-3bb58ca076ca" xsi:nil="true"/>
    <lcf76f155ced4ddcb4097134ff3c332f xmlns="5e77e271-6a19-4955-9732-094df07ba8b2">
      <Terms xmlns="http://schemas.microsoft.com/office/infopath/2007/PartnerControls"/>
    </lcf76f155ced4ddcb4097134ff3c332f>
    <Comments xmlns="5e77e271-6a19-4955-9732-094df07ba8b2" xsi:nil="true"/>
  </documentManagement>
</p:properties>
</file>

<file path=customXml/itemProps1.xml><?xml version="1.0" encoding="utf-8"?>
<ds:datastoreItem xmlns:ds="http://schemas.openxmlformats.org/officeDocument/2006/customXml" ds:itemID="{6F88F512-C494-4002-84A9-B2AF44EBE39A}">
  <ds:schemaRefs>
    <ds:schemaRef ds:uri="http://schemas.microsoft.com/sharepoint/v3/contenttype/forms"/>
  </ds:schemaRefs>
</ds:datastoreItem>
</file>

<file path=customXml/itemProps2.xml><?xml version="1.0" encoding="utf-8"?>
<ds:datastoreItem xmlns:ds="http://schemas.openxmlformats.org/officeDocument/2006/customXml" ds:itemID="{E32C31A3-376A-4102-8486-5B6DDE2C4B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77e271-6a19-4955-9732-094df07ba8b2"/>
    <ds:schemaRef ds:uri="81f673bf-a93c-4a69-81e1-3bb58ca076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0CF287-C2E9-4BB1-9F07-735E658024D5}">
  <ds:schemaRefs>
    <ds:schemaRef ds:uri="http://www.w3.org/XML/1998/namespace"/>
    <ds:schemaRef ds:uri="5e77e271-6a19-4955-9732-094df07ba8b2"/>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purl.org/dc/terms/"/>
    <ds:schemaRef ds:uri="http://schemas.microsoft.com/office/infopath/2007/PartnerControls"/>
    <ds:schemaRef ds:uri="81f673bf-a93c-4a69-81e1-3bb58ca076ca"/>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Tuotekorttipohja</Template>
  <TotalTime>19</TotalTime>
  <Words>375</Words>
  <Application>Microsoft Office PowerPoint</Application>
  <PresentationFormat>A4-papir (210 x 297 mm)</PresentationFormat>
  <Paragraphs>26</Paragraphs>
  <Slides>1</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vt:i4>
      </vt:variant>
    </vt:vector>
  </HeadingPairs>
  <TitlesOfParts>
    <vt:vector size="7" baseType="lpstr">
      <vt:lpstr>Arial</vt:lpstr>
      <vt:lpstr>Arial Black</vt:lpstr>
      <vt:lpstr>Calibri</vt:lpstr>
      <vt:lpstr>Titillium Web</vt:lpstr>
      <vt:lpstr>Titillium Web SemiBold</vt:lpstr>
      <vt:lpstr>Office-teema</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Pirita Hyrkkänen</dc:creator>
  <cp:lastModifiedBy>Mette Bøje</cp:lastModifiedBy>
  <cp:revision>6</cp:revision>
  <dcterms:created xsi:type="dcterms:W3CDTF">2025-08-06T07:31:23Z</dcterms:created>
  <dcterms:modified xsi:type="dcterms:W3CDTF">2026-03-13T08:21:59Z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0x010100A77AAFAC44FA814B8431447F678F5B74</vt:lpwstr>
  </property>
  <property fmtid="{D5CDD505-2E9C-101B-9397-08002B2CF9AE}" pid="3" name="MediaServiceImageTags">
    <vt:lpwstr/>
  </property>
</Properties>
</file>