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
  </p:notesMasterIdLst>
  <p:handoutMasterIdLst>
    <p:handoutMasterId r:id="rId7"/>
  </p:handoutMasterIdLst>
  <p:sldIdLst>
    <p:sldId id="265" r:id="rId5"/>
  </p:sldIdLst>
  <p:sldSz cx="6858000" cy="9906000" type="A4"/>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3BAB915-E9A0-DB62-EF80-14EC8F11F16E}" name="Matthias Diego" initials="MD" userId="S::md@ventisol.se::b0d16b7c-9478-4c1d-99b5-039e10a28082" providerId="AD"/>
  <p188:author id="{7E7E623D-45A3-B15F-81FF-40C4E4BF0733}" name="Matias Koskinen" initials="MK" userId="S::matiasko@keragroup.fi::dae8553a-6afb-46d8-90b3-7847a61af235" providerId="AD"/>
  <p188:author id="{20B2F8C2-292E-5E4A-9763-0F3DA2B4A75F}" name="Lotte Skrubbeltrang" initials="LS" userId="S::lotte.skrubbeltrang@optilite.dk::76411d4c-7fa8-4b73-9e5f-83c331125a35" providerId="AD"/>
  <p188:author id="{D4C1B4CA-3D64-95B7-3350-BEB8F6E67E58}" name="Pirita Hyrkkänen" initials="PH" userId="S::pirita.hyrkkanen@keragroup.fi::8959dfd0-31cc-486e-a17a-cee5a8a7c72d" providerId="AD"/>
  <p188:author id="{873146CC-57C6-AD9D-F5C2-23EE3A01868F}" name="Jouni Tukiainen" initials="JT" userId="S::jounitu@keragroup.fi::4c71a1c5-4a24-497a-acd0-7e904f3acd6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6E6"/>
    <a:srgbClr val="CACACA"/>
    <a:srgbClr val="D8D4D5"/>
    <a:srgbClr val="706F6F"/>
    <a:srgbClr val="2B2B2B"/>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674" y="77"/>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831BAF79-A8B3-008E-CC6C-C13C153DF7F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a:extLst>
              <a:ext uri="{FF2B5EF4-FFF2-40B4-BE49-F238E27FC236}">
                <a16:creationId xmlns:a16="http://schemas.microsoft.com/office/drawing/2014/main" id="{7BD18FB5-2827-6054-1388-E61CB4607E6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3940324-9AB6-44A0-AA56-91F38ACF6F62}" type="datetimeFigureOut">
              <a:rPr lang="fi-FI" smtClean="0"/>
              <a:t>13.3.2026</a:t>
            </a:fld>
            <a:endParaRPr lang="fi-FI"/>
          </a:p>
        </p:txBody>
      </p:sp>
      <p:sp>
        <p:nvSpPr>
          <p:cNvPr id="4" name="Alatunnisteen paikkamerkki 3">
            <a:extLst>
              <a:ext uri="{FF2B5EF4-FFF2-40B4-BE49-F238E27FC236}">
                <a16:creationId xmlns:a16="http://schemas.microsoft.com/office/drawing/2014/main" id="{6B7B8F92-7672-E671-F1AA-B3EA2BE86BF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a:extLst>
              <a:ext uri="{FF2B5EF4-FFF2-40B4-BE49-F238E27FC236}">
                <a16:creationId xmlns:a16="http://schemas.microsoft.com/office/drawing/2014/main" id="{2D8E9D22-D286-9CDF-4085-F7328895B3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118460-22E7-4E30-BE03-F9CA78E070CF}" type="slidenum">
              <a:rPr lang="fi-FI" smtClean="0"/>
              <a:t>‹nr.›</a:t>
            </a:fld>
            <a:endParaRPr lang="fi-FI"/>
          </a:p>
        </p:txBody>
      </p:sp>
    </p:spTree>
    <p:extLst>
      <p:ext uri="{BB962C8B-B14F-4D97-AF65-F5344CB8AC3E}">
        <p14:creationId xmlns:p14="http://schemas.microsoft.com/office/powerpoint/2010/main" val="21019726"/>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4C800F-396A-4287-B0EC-E3FA4A13458E}" type="datetimeFigureOut">
              <a:rPr lang="fi-FI" smtClean="0"/>
              <a:t>13.3.2026</a:t>
            </a:fld>
            <a:endParaRPr lang="fi-FI"/>
          </a:p>
        </p:txBody>
      </p:sp>
      <p:sp>
        <p:nvSpPr>
          <p:cNvPr id="4" name="Dian kuvan paikkamerkki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FB6BEB-F4DD-4C1E-9845-111F59CC5AC2}" type="slidenum">
              <a:rPr lang="fi-FI" smtClean="0"/>
              <a:t>‹nr.›</a:t>
            </a:fld>
            <a:endParaRPr lang="fi-FI"/>
          </a:p>
        </p:txBody>
      </p:sp>
    </p:spTree>
    <p:extLst>
      <p:ext uri="{BB962C8B-B14F-4D97-AF65-F5344CB8AC3E}">
        <p14:creationId xmlns:p14="http://schemas.microsoft.com/office/powerpoint/2010/main" val="1687621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Page">
    <p:spTree>
      <p:nvGrpSpPr>
        <p:cNvPr id="1" name=""/>
        <p:cNvGrpSpPr/>
        <p:nvPr/>
      </p:nvGrpSpPr>
      <p:grpSpPr>
        <a:xfrm>
          <a:off x="0" y="0"/>
          <a:ext cx="0" cy="0"/>
          <a:chOff x="0" y="0"/>
          <a:chExt cx="0" cy="0"/>
        </a:xfrm>
      </p:grpSpPr>
      <p:sp>
        <p:nvSpPr>
          <p:cNvPr id="22" name="Tekstin paikkamerkki 21">
            <a:extLst>
              <a:ext uri="{FF2B5EF4-FFF2-40B4-BE49-F238E27FC236}">
                <a16:creationId xmlns:a16="http://schemas.microsoft.com/office/drawing/2014/main" id="{E93C8BDD-D8BA-2FA7-48A2-10B30E98023E}"/>
              </a:ext>
            </a:extLst>
          </p:cNvPr>
          <p:cNvSpPr>
            <a:spLocks noGrp="1"/>
          </p:cNvSpPr>
          <p:nvPr>
            <p:ph type="body" sz="quarter" idx="10"/>
          </p:nvPr>
        </p:nvSpPr>
        <p:spPr>
          <a:xfrm>
            <a:off x="400961" y="5421251"/>
            <a:ext cx="2776762" cy="210209"/>
          </a:xfrm>
          <a:prstGeom prst="rect">
            <a:avLst/>
          </a:prstGeom>
        </p:spPr>
        <p:txBody>
          <a:bodyPr/>
          <a:lstStyle>
            <a:lvl1pPr>
              <a:defRPr sz="1000" b="1" cap="all" baseline="0"/>
            </a:lvl1pPr>
            <a:lvl2pPr>
              <a:defRPr sz="1600"/>
            </a:lvl2pPr>
            <a:lvl3pPr>
              <a:defRPr sz="1400"/>
            </a:lvl3pPr>
            <a:lvl4pPr>
              <a:defRPr sz="1200"/>
            </a:lvl4pPr>
            <a:lvl5pPr>
              <a:defRPr sz="1200"/>
            </a:lvl5pPr>
          </a:lstStyle>
          <a:p>
            <a:pPr lvl="0"/>
            <a:r>
              <a:rPr lang="fi-FI"/>
              <a:t>Muokkaa tekstin perustyylejä napsauttamalla</a:t>
            </a:r>
          </a:p>
        </p:txBody>
      </p:sp>
      <p:sp>
        <p:nvSpPr>
          <p:cNvPr id="27" name="Tekstin paikkamerkki 26">
            <a:extLst>
              <a:ext uri="{FF2B5EF4-FFF2-40B4-BE49-F238E27FC236}">
                <a16:creationId xmlns:a16="http://schemas.microsoft.com/office/drawing/2014/main" id="{D366AFDC-E1A3-24C9-45E9-BDB600A4CD3B}"/>
              </a:ext>
            </a:extLst>
          </p:cNvPr>
          <p:cNvSpPr>
            <a:spLocks noGrp="1"/>
          </p:cNvSpPr>
          <p:nvPr>
            <p:ph type="body" sz="quarter" idx="11"/>
          </p:nvPr>
        </p:nvSpPr>
        <p:spPr>
          <a:xfrm>
            <a:off x="400961" y="5720967"/>
            <a:ext cx="2776761" cy="3059678"/>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31" name="Tekstin paikkamerkki 21">
            <a:extLst>
              <a:ext uri="{FF2B5EF4-FFF2-40B4-BE49-F238E27FC236}">
                <a16:creationId xmlns:a16="http://schemas.microsoft.com/office/drawing/2014/main" id="{ACE0910A-A453-D389-41A2-C35DBFF892D4}"/>
              </a:ext>
            </a:extLst>
          </p:cNvPr>
          <p:cNvSpPr>
            <a:spLocks noGrp="1"/>
          </p:cNvSpPr>
          <p:nvPr>
            <p:ph type="body" sz="quarter" idx="12"/>
          </p:nvPr>
        </p:nvSpPr>
        <p:spPr>
          <a:xfrm>
            <a:off x="3680281" y="5426231"/>
            <a:ext cx="2776760" cy="205230"/>
          </a:xfrm>
          <a:prstGeom prst="rect">
            <a:avLst/>
          </a:prstGeom>
        </p:spPr>
        <p:txBody>
          <a:bodyPr/>
          <a:lstStyle>
            <a:lvl1pPr>
              <a:defRPr sz="1000" b="1" cap="all" baseline="0"/>
            </a:lvl1pPr>
            <a:lvl2pPr>
              <a:defRPr sz="1600"/>
            </a:lvl2pPr>
            <a:lvl3pPr>
              <a:defRPr sz="1400"/>
            </a:lvl3pPr>
            <a:lvl4pPr>
              <a:defRPr sz="1200"/>
            </a:lvl4pPr>
            <a:lvl5pPr>
              <a:defRPr sz="1200"/>
            </a:lvl5pPr>
          </a:lstStyle>
          <a:p>
            <a:pPr lvl="0"/>
            <a:r>
              <a:rPr lang="fi-FI"/>
              <a:t>Muokkaa tekstin perustyylejä napsauttamalla</a:t>
            </a:r>
          </a:p>
        </p:txBody>
      </p:sp>
      <p:sp>
        <p:nvSpPr>
          <p:cNvPr id="32" name="Tekstin paikkamerkki 26">
            <a:extLst>
              <a:ext uri="{FF2B5EF4-FFF2-40B4-BE49-F238E27FC236}">
                <a16:creationId xmlns:a16="http://schemas.microsoft.com/office/drawing/2014/main" id="{F106E489-AAF8-C69C-2DAB-09EDD384673E}"/>
              </a:ext>
            </a:extLst>
          </p:cNvPr>
          <p:cNvSpPr>
            <a:spLocks noGrp="1"/>
          </p:cNvSpPr>
          <p:nvPr>
            <p:ph type="body" sz="quarter" idx="13"/>
          </p:nvPr>
        </p:nvSpPr>
        <p:spPr>
          <a:xfrm>
            <a:off x="3680279" y="5717329"/>
            <a:ext cx="2776761" cy="1515734"/>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34" name="Tekstin paikkamerkki 26">
            <a:extLst>
              <a:ext uri="{FF2B5EF4-FFF2-40B4-BE49-F238E27FC236}">
                <a16:creationId xmlns:a16="http://schemas.microsoft.com/office/drawing/2014/main" id="{2B0871A6-AD25-9BD9-1CA1-A6A7D7CCDC18}"/>
              </a:ext>
            </a:extLst>
          </p:cNvPr>
          <p:cNvSpPr>
            <a:spLocks noGrp="1"/>
          </p:cNvSpPr>
          <p:nvPr>
            <p:ph type="body" sz="quarter" idx="15"/>
          </p:nvPr>
        </p:nvSpPr>
        <p:spPr>
          <a:xfrm>
            <a:off x="3680279" y="7751747"/>
            <a:ext cx="2776761" cy="1043003"/>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35" name="Suorakulmio 34">
            <a:extLst>
              <a:ext uri="{FF2B5EF4-FFF2-40B4-BE49-F238E27FC236}">
                <a16:creationId xmlns:a16="http://schemas.microsoft.com/office/drawing/2014/main" id="{05124244-1EB8-FD6D-0C9F-4BEE8F672B3D}"/>
              </a:ext>
            </a:extLst>
          </p:cNvPr>
          <p:cNvSpPr/>
          <p:nvPr userDrawn="1"/>
        </p:nvSpPr>
        <p:spPr>
          <a:xfrm>
            <a:off x="486077" y="1477478"/>
            <a:ext cx="486956" cy="61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7" name="Tekstin paikkamerkki 36">
            <a:extLst>
              <a:ext uri="{FF2B5EF4-FFF2-40B4-BE49-F238E27FC236}">
                <a16:creationId xmlns:a16="http://schemas.microsoft.com/office/drawing/2014/main" id="{2393AC12-8405-CE20-DAF4-9F63FC8B8A71}"/>
              </a:ext>
            </a:extLst>
          </p:cNvPr>
          <p:cNvSpPr>
            <a:spLocks noGrp="1"/>
          </p:cNvSpPr>
          <p:nvPr>
            <p:ph type="body" sz="quarter" idx="16" hasCustomPrompt="1"/>
          </p:nvPr>
        </p:nvSpPr>
        <p:spPr>
          <a:xfrm>
            <a:off x="400961" y="1652163"/>
            <a:ext cx="2107289" cy="311866"/>
          </a:xfrm>
          <a:prstGeom prst="rect">
            <a:avLst/>
          </a:prstGeom>
        </p:spPr>
        <p:txBody>
          <a:bodyPr/>
          <a:lstStyle>
            <a:lvl1pPr>
              <a:defRPr sz="2400" b="1" cap="all" spc="-30" baseline="0"/>
            </a:lvl1pPr>
            <a:lvl2pPr>
              <a:defRPr sz="1050"/>
            </a:lvl2pPr>
            <a:lvl3pPr>
              <a:defRPr sz="1050"/>
            </a:lvl3pPr>
            <a:lvl4pPr>
              <a:defRPr sz="1050"/>
            </a:lvl4pPr>
            <a:lvl5pPr>
              <a:defRPr sz="1050"/>
            </a:lvl5pPr>
          </a:lstStyle>
          <a:p>
            <a:pPr lvl="0"/>
            <a:r>
              <a:rPr lang="fi-FI"/>
              <a:t>TUOTENIMI</a:t>
            </a:r>
          </a:p>
        </p:txBody>
      </p:sp>
      <p:sp>
        <p:nvSpPr>
          <p:cNvPr id="38" name="Tekstin paikkamerkki 36">
            <a:extLst>
              <a:ext uri="{FF2B5EF4-FFF2-40B4-BE49-F238E27FC236}">
                <a16:creationId xmlns:a16="http://schemas.microsoft.com/office/drawing/2014/main" id="{2B2E4213-33AB-300A-6599-1674C635497E}"/>
              </a:ext>
            </a:extLst>
          </p:cNvPr>
          <p:cNvSpPr>
            <a:spLocks noGrp="1"/>
          </p:cNvSpPr>
          <p:nvPr>
            <p:ph type="body" sz="quarter" idx="17"/>
          </p:nvPr>
        </p:nvSpPr>
        <p:spPr>
          <a:xfrm>
            <a:off x="400961" y="2015601"/>
            <a:ext cx="2107289" cy="311866"/>
          </a:xfrm>
          <a:prstGeom prst="rect">
            <a:avLst/>
          </a:prstGeom>
        </p:spPr>
        <p:txBody>
          <a:bodyPr/>
          <a:lstStyle>
            <a:lvl1pPr>
              <a:defRPr sz="1600" b="0" spc="-30" baseline="0"/>
            </a:lvl1pPr>
            <a:lvl2pPr>
              <a:defRPr sz="1050"/>
            </a:lvl2pPr>
            <a:lvl3pPr>
              <a:defRPr sz="1050"/>
            </a:lvl3pPr>
            <a:lvl4pPr>
              <a:defRPr sz="1050"/>
            </a:lvl4pPr>
            <a:lvl5pPr>
              <a:defRPr sz="1050"/>
            </a:lvl5pPr>
          </a:lstStyle>
          <a:p>
            <a:pPr lvl="0"/>
            <a:r>
              <a:rPr lang="fi-FI"/>
              <a:t>Muokkaa tekstin perustyylejä napsauttamalla</a:t>
            </a:r>
          </a:p>
        </p:txBody>
      </p:sp>
      <p:sp>
        <p:nvSpPr>
          <p:cNvPr id="42" name="Kuvan paikkamerkki 41">
            <a:extLst>
              <a:ext uri="{FF2B5EF4-FFF2-40B4-BE49-F238E27FC236}">
                <a16:creationId xmlns:a16="http://schemas.microsoft.com/office/drawing/2014/main" id="{E93704D1-F31D-39B2-8AD3-1A1256D7ABDD}"/>
              </a:ext>
            </a:extLst>
          </p:cNvPr>
          <p:cNvSpPr>
            <a:spLocks noGrp="1"/>
          </p:cNvSpPr>
          <p:nvPr>
            <p:ph type="pic" sz="quarter" idx="18"/>
          </p:nvPr>
        </p:nvSpPr>
        <p:spPr>
          <a:xfrm>
            <a:off x="2683552" y="1964030"/>
            <a:ext cx="3773487" cy="3204372"/>
          </a:xfrm>
          <a:prstGeom prst="rect">
            <a:avLst/>
          </a:prstGeom>
        </p:spPr>
        <p:txBody>
          <a:bodyPr/>
          <a:lstStyle/>
          <a:p>
            <a:r>
              <a:rPr lang="fi-FI"/>
              <a:t>Lisää kuva napsauttamalla kuvaketta</a:t>
            </a:r>
          </a:p>
        </p:txBody>
      </p:sp>
      <p:sp>
        <p:nvSpPr>
          <p:cNvPr id="45" name="Tekstin paikkamerkki 21">
            <a:extLst>
              <a:ext uri="{FF2B5EF4-FFF2-40B4-BE49-F238E27FC236}">
                <a16:creationId xmlns:a16="http://schemas.microsoft.com/office/drawing/2014/main" id="{DA43B754-B1AA-F5D2-8988-066BFCA356B1}"/>
              </a:ext>
            </a:extLst>
          </p:cNvPr>
          <p:cNvSpPr>
            <a:spLocks noGrp="1"/>
          </p:cNvSpPr>
          <p:nvPr>
            <p:ph type="body" sz="quarter" idx="19"/>
          </p:nvPr>
        </p:nvSpPr>
        <p:spPr>
          <a:xfrm>
            <a:off x="3680280" y="7485913"/>
            <a:ext cx="2776760" cy="205230"/>
          </a:xfrm>
          <a:prstGeom prst="rect">
            <a:avLst/>
          </a:prstGeom>
        </p:spPr>
        <p:txBody>
          <a:bodyPr/>
          <a:lstStyle>
            <a:lvl1pPr>
              <a:defRPr sz="1000" b="1" cap="all" baseline="0"/>
            </a:lvl1pPr>
            <a:lvl2pPr>
              <a:defRPr sz="1600"/>
            </a:lvl2pPr>
            <a:lvl3pPr>
              <a:defRPr sz="1400"/>
            </a:lvl3pPr>
            <a:lvl4pPr>
              <a:defRPr sz="1200"/>
            </a:lvl4pPr>
            <a:lvl5pPr>
              <a:defRPr sz="1200"/>
            </a:lvl5pPr>
          </a:lstStyle>
          <a:p>
            <a:pPr lvl="0"/>
            <a:r>
              <a:rPr lang="fi-FI"/>
              <a:t>Muokkaa tekstin perustyylejä napsauttamalla</a:t>
            </a:r>
          </a:p>
        </p:txBody>
      </p:sp>
    </p:spTree>
    <p:extLst>
      <p:ext uri="{BB962C8B-B14F-4D97-AF65-F5344CB8AC3E}">
        <p14:creationId xmlns:p14="http://schemas.microsoft.com/office/powerpoint/2010/main" val="2710782175"/>
      </p:ext>
    </p:extLst>
  </p:cSld>
  <p:clrMapOvr>
    <a:masterClrMapping/>
  </p:clrMapOvr>
  <p:extLst>
    <p:ext uri="{DCECCB84-F9BA-43D5-87BE-67443E8EF086}">
      <p15:sldGuideLst xmlns:p15="http://schemas.microsoft.com/office/powerpoint/2012/main">
        <p15:guide id="1" orient="horz" pos="1024" userDrawn="1">
          <p15:clr>
            <a:srgbClr val="FBAE40"/>
          </p15:clr>
        </p15:guide>
        <p15:guide id="2" pos="21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Page">
    <p:spTree>
      <p:nvGrpSpPr>
        <p:cNvPr id="1" name=""/>
        <p:cNvGrpSpPr/>
        <p:nvPr/>
      </p:nvGrpSpPr>
      <p:grpSpPr>
        <a:xfrm>
          <a:off x="0" y="0"/>
          <a:ext cx="0" cy="0"/>
          <a:chOff x="0" y="0"/>
          <a:chExt cx="0" cy="0"/>
        </a:xfrm>
      </p:grpSpPr>
      <p:sp>
        <p:nvSpPr>
          <p:cNvPr id="9" name="Kuvan paikkamerkki 8">
            <a:extLst>
              <a:ext uri="{FF2B5EF4-FFF2-40B4-BE49-F238E27FC236}">
                <a16:creationId xmlns:a16="http://schemas.microsoft.com/office/drawing/2014/main" id="{75FFDFCA-44C0-7011-06C6-55E8ECC99270}"/>
              </a:ext>
            </a:extLst>
          </p:cNvPr>
          <p:cNvSpPr>
            <a:spLocks noGrp="1"/>
          </p:cNvSpPr>
          <p:nvPr>
            <p:ph type="pic" sz="quarter" idx="10"/>
          </p:nvPr>
        </p:nvSpPr>
        <p:spPr>
          <a:xfrm>
            <a:off x="488004" y="1023781"/>
            <a:ext cx="5881992" cy="4494213"/>
          </a:xfrm>
          <a:prstGeom prst="rect">
            <a:avLst/>
          </a:prstGeom>
        </p:spPr>
        <p:txBody>
          <a:bodyPr/>
          <a:lstStyle/>
          <a:p>
            <a:r>
              <a:rPr lang="fi-FI"/>
              <a:t>Lisää kuva napsauttamalla kuvaketta</a:t>
            </a:r>
          </a:p>
        </p:txBody>
      </p:sp>
    </p:spTree>
    <p:extLst>
      <p:ext uri="{BB962C8B-B14F-4D97-AF65-F5344CB8AC3E}">
        <p14:creationId xmlns:p14="http://schemas.microsoft.com/office/powerpoint/2010/main" val="65957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ptions Page">
    <p:spTree>
      <p:nvGrpSpPr>
        <p:cNvPr id="1" name=""/>
        <p:cNvGrpSpPr/>
        <p:nvPr/>
      </p:nvGrpSpPr>
      <p:grpSpPr>
        <a:xfrm>
          <a:off x="0" y="0"/>
          <a:ext cx="0" cy="0"/>
          <a:chOff x="0" y="0"/>
          <a:chExt cx="0" cy="0"/>
        </a:xfrm>
      </p:grpSpPr>
      <p:sp>
        <p:nvSpPr>
          <p:cNvPr id="6" name="Kuvan paikkamerkki 5">
            <a:extLst>
              <a:ext uri="{FF2B5EF4-FFF2-40B4-BE49-F238E27FC236}">
                <a16:creationId xmlns:a16="http://schemas.microsoft.com/office/drawing/2014/main" id="{7D48BAFD-8CFB-6007-AEF6-ACC9854EE572}"/>
              </a:ext>
            </a:extLst>
          </p:cNvPr>
          <p:cNvSpPr>
            <a:spLocks noGrp="1"/>
          </p:cNvSpPr>
          <p:nvPr>
            <p:ph type="pic" sz="quarter" idx="10"/>
          </p:nvPr>
        </p:nvSpPr>
        <p:spPr>
          <a:xfrm>
            <a:off x="3523556" y="1438805"/>
            <a:ext cx="2776762" cy="2054225"/>
          </a:xfrm>
          <a:prstGeom prst="rect">
            <a:avLst/>
          </a:prstGeom>
        </p:spPr>
        <p:txBody>
          <a:bodyPr/>
          <a:lstStyle/>
          <a:p>
            <a:r>
              <a:rPr lang="fi-FI"/>
              <a:t>Lisää kuva napsauttamalla kuvaketta</a:t>
            </a:r>
          </a:p>
        </p:txBody>
      </p:sp>
      <p:sp>
        <p:nvSpPr>
          <p:cNvPr id="7" name="Kuvan paikkamerkki 5">
            <a:extLst>
              <a:ext uri="{FF2B5EF4-FFF2-40B4-BE49-F238E27FC236}">
                <a16:creationId xmlns:a16="http://schemas.microsoft.com/office/drawing/2014/main" id="{F0A5CCB7-CDEB-D02D-2302-986B5CBC7B98}"/>
              </a:ext>
            </a:extLst>
          </p:cNvPr>
          <p:cNvSpPr>
            <a:spLocks noGrp="1"/>
          </p:cNvSpPr>
          <p:nvPr>
            <p:ph type="pic" sz="quarter" idx="11"/>
          </p:nvPr>
        </p:nvSpPr>
        <p:spPr>
          <a:xfrm>
            <a:off x="400961" y="4014991"/>
            <a:ext cx="2776760" cy="2054225"/>
          </a:xfrm>
          <a:prstGeom prst="rect">
            <a:avLst/>
          </a:prstGeom>
        </p:spPr>
        <p:txBody>
          <a:bodyPr/>
          <a:lstStyle/>
          <a:p>
            <a:r>
              <a:rPr lang="fi-FI"/>
              <a:t>Lisää kuva napsauttamalla kuvaketta</a:t>
            </a:r>
          </a:p>
        </p:txBody>
      </p:sp>
      <p:sp>
        <p:nvSpPr>
          <p:cNvPr id="8" name="Kuvan paikkamerkki 5">
            <a:extLst>
              <a:ext uri="{FF2B5EF4-FFF2-40B4-BE49-F238E27FC236}">
                <a16:creationId xmlns:a16="http://schemas.microsoft.com/office/drawing/2014/main" id="{3169B0A1-CEB5-38C0-6045-88AF5935825D}"/>
              </a:ext>
            </a:extLst>
          </p:cNvPr>
          <p:cNvSpPr>
            <a:spLocks noGrp="1"/>
          </p:cNvSpPr>
          <p:nvPr>
            <p:ph type="pic" sz="quarter" idx="12"/>
          </p:nvPr>
        </p:nvSpPr>
        <p:spPr>
          <a:xfrm>
            <a:off x="3523556" y="6585401"/>
            <a:ext cx="2776760" cy="2054225"/>
          </a:xfrm>
          <a:prstGeom prst="rect">
            <a:avLst/>
          </a:prstGeom>
        </p:spPr>
        <p:txBody>
          <a:bodyPr/>
          <a:lstStyle/>
          <a:p>
            <a:r>
              <a:rPr lang="fi-FI"/>
              <a:t>Lisää kuva napsauttamalla kuvaketta</a:t>
            </a:r>
          </a:p>
        </p:txBody>
      </p:sp>
      <p:sp>
        <p:nvSpPr>
          <p:cNvPr id="10" name="Tekstin paikkamerkki 9">
            <a:extLst>
              <a:ext uri="{FF2B5EF4-FFF2-40B4-BE49-F238E27FC236}">
                <a16:creationId xmlns:a16="http://schemas.microsoft.com/office/drawing/2014/main" id="{DE8074CD-D2D2-90AC-2453-DF6477BE4275}"/>
              </a:ext>
            </a:extLst>
          </p:cNvPr>
          <p:cNvSpPr>
            <a:spLocks noGrp="1"/>
          </p:cNvSpPr>
          <p:nvPr>
            <p:ph type="body" sz="quarter" idx="13" hasCustomPrompt="1"/>
          </p:nvPr>
        </p:nvSpPr>
        <p:spPr>
          <a:xfrm>
            <a:off x="400961" y="1110944"/>
            <a:ext cx="2776762" cy="210209"/>
          </a:xfrm>
          <a:prstGeom prst="rect">
            <a:avLst/>
          </a:prstGeom>
        </p:spPr>
        <p:txBody>
          <a:bodyPr/>
          <a:lstStyle>
            <a:lvl1pPr>
              <a:defRPr sz="1200" b="1" cap="all" baseline="0">
                <a:solidFill>
                  <a:schemeClr val="accent1"/>
                </a:solidFill>
              </a:defRPr>
            </a:lvl1pPr>
          </a:lstStyle>
          <a:p>
            <a:pPr lvl="0"/>
            <a:r>
              <a:rPr lang="fi-FI" cap="all" baseline="0"/>
              <a:t>Lisää teksti napsauttamalla</a:t>
            </a:r>
            <a:endParaRPr lang="fi-FI"/>
          </a:p>
        </p:txBody>
      </p:sp>
      <p:sp>
        <p:nvSpPr>
          <p:cNvPr id="11" name="Tekstin paikkamerkki 26">
            <a:extLst>
              <a:ext uri="{FF2B5EF4-FFF2-40B4-BE49-F238E27FC236}">
                <a16:creationId xmlns:a16="http://schemas.microsoft.com/office/drawing/2014/main" id="{A7959D4D-4F1A-A688-DCC7-735A31DC3303}"/>
              </a:ext>
            </a:extLst>
          </p:cNvPr>
          <p:cNvSpPr>
            <a:spLocks noGrp="1"/>
          </p:cNvSpPr>
          <p:nvPr>
            <p:ph type="body" sz="quarter" idx="14"/>
          </p:nvPr>
        </p:nvSpPr>
        <p:spPr>
          <a:xfrm>
            <a:off x="400961" y="1654098"/>
            <a:ext cx="2776761" cy="1838932"/>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12" name="Tekstin paikkamerkki 21">
            <a:extLst>
              <a:ext uri="{FF2B5EF4-FFF2-40B4-BE49-F238E27FC236}">
                <a16:creationId xmlns:a16="http://schemas.microsoft.com/office/drawing/2014/main" id="{23793558-5D8B-C5BB-7EB1-E02BDC1D43E0}"/>
              </a:ext>
            </a:extLst>
          </p:cNvPr>
          <p:cNvSpPr>
            <a:spLocks noGrp="1"/>
          </p:cNvSpPr>
          <p:nvPr>
            <p:ph type="body" sz="quarter" idx="15"/>
          </p:nvPr>
        </p:nvSpPr>
        <p:spPr>
          <a:xfrm>
            <a:off x="400961" y="1443889"/>
            <a:ext cx="2776762" cy="210209"/>
          </a:xfrm>
          <a:prstGeom prst="rect">
            <a:avLst/>
          </a:prstGeom>
        </p:spPr>
        <p:txBody>
          <a:bodyPr/>
          <a:lstStyle>
            <a:lvl1pPr>
              <a:defRPr sz="1000" b="1" cap="none" baseline="0"/>
            </a:lvl1pPr>
            <a:lvl2pPr>
              <a:defRPr sz="1600"/>
            </a:lvl2pPr>
            <a:lvl3pPr>
              <a:defRPr sz="1400"/>
            </a:lvl3pPr>
            <a:lvl4pPr>
              <a:defRPr sz="1200"/>
            </a:lvl4pPr>
            <a:lvl5pPr>
              <a:defRPr sz="1200"/>
            </a:lvl5pPr>
          </a:lstStyle>
          <a:p>
            <a:pPr lvl="0"/>
            <a:r>
              <a:rPr lang="fi-FI"/>
              <a:t>Muokkaa tekstin perustyylejä napsauttamalla</a:t>
            </a:r>
          </a:p>
        </p:txBody>
      </p:sp>
      <p:sp>
        <p:nvSpPr>
          <p:cNvPr id="15" name="Tekstin paikkamerkki 26">
            <a:extLst>
              <a:ext uri="{FF2B5EF4-FFF2-40B4-BE49-F238E27FC236}">
                <a16:creationId xmlns:a16="http://schemas.microsoft.com/office/drawing/2014/main" id="{1C76EAAA-CCCF-6480-494F-DF5C7F30A752}"/>
              </a:ext>
            </a:extLst>
          </p:cNvPr>
          <p:cNvSpPr>
            <a:spLocks noGrp="1"/>
          </p:cNvSpPr>
          <p:nvPr>
            <p:ph type="body" sz="quarter" idx="16"/>
          </p:nvPr>
        </p:nvSpPr>
        <p:spPr>
          <a:xfrm>
            <a:off x="3523557" y="4221462"/>
            <a:ext cx="2776761" cy="1847753"/>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16" name="Tekstin paikkamerkki 21">
            <a:extLst>
              <a:ext uri="{FF2B5EF4-FFF2-40B4-BE49-F238E27FC236}">
                <a16:creationId xmlns:a16="http://schemas.microsoft.com/office/drawing/2014/main" id="{8D9A325A-12D9-872D-8BD5-38D9D33BBE8B}"/>
              </a:ext>
            </a:extLst>
          </p:cNvPr>
          <p:cNvSpPr>
            <a:spLocks noGrp="1"/>
          </p:cNvSpPr>
          <p:nvPr>
            <p:ph type="body" sz="quarter" idx="17"/>
          </p:nvPr>
        </p:nvSpPr>
        <p:spPr>
          <a:xfrm>
            <a:off x="3523557" y="4011254"/>
            <a:ext cx="2776762" cy="211217"/>
          </a:xfrm>
          <a:prstGeom prst="rect">
            <a:avLst/>
          </a:prstGeom>
        </p:spPr>
        <p:txBody>
          <a:bodyPr/>
          <a:lstStyle>
            <a:lvl1pPr>
              <a:defRPr sz="1000" b="1" cap="none" baseline="0"/>
            </a:lvl1pPr>
            <a:lvl2pPr>
              <a:defRPr sz="1600"/>
            </a:lvl2pPr>
            <a:lvl3pPr>
              <a:defRPr sz="1400"/>
            </a:lvl3pPr>
            <a:lvl4pPr>
              <a:defRPr sz="1200"/>
            </a:lvl4pPr>
            <a:lvl5pPr>
              <a:defRPr sz="1200"/>
            </a:lvl5pPr>
          </a:lstStyle>
          <a:p>
            <a:pPr lvl="0"/>
            <a:r>
              <a:rPr lang="fi-FI"/>
              <a:t>Muokkaa tekstin perustyylejä napsauttamalla</a:t>
            </a:r>
          </a:p>
        </p:txBody>
      </p:sp>
      <p:sp>
        <p:nvSpPr>
          <p:cNvPr id="17" name="Tekstin paikkamerkki 26">
            <a:extLst>
              <a:ext uri="{FF2B5EF4-FFF2-40B4-BE49-F238E27FC236}">
                <a16:creationId xmlns:a16="http://schemas.microsoft.com/office/drawing/2014/main" id="{9E5CA166-ECC7-2C51-E07F-7CEEB25F053B}"/>
              </a:ext>
            </a:extLst>
          </p:cNvPr>
          <p:cNvSpPr>
            <a:spLocks noGrp="1"/>
          </p:cNvSpPr>
          <p:nvPr>
            <p:ph type="body" sz="quarter" idx="18"/>
          </p:nvPr>
        </p:nvSpPr>
        <p:spPr>
          <a:xfrm>
            <a:off x="400961" y="6801387"/>
            <a:ext cx="2776761" cy="1838932"/>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18" name="Tekstin paikkamerkki 21">
            <a:extLst>
              <a:ext uri="{FF2B5EF4-FFF2-40B4-BE49-F238E27FC236}">
                <a16:creationId xmlns:a16="http://schemas.microsoft.com/office/drawing/2014/main" id="{A28E6020-6F6D-D10E-94D7-343ABC397DAA}"/>
              </a:ext>
            </a:extLst>
          </p:cNvPr>
          <p:cNvSpPr>
            <a:spLocks noGrp="1"/>
          </p:cNvSpPr>
          <p:nvPr>
            <p:ph type="body" sz="quarter" idx="19"/>
          </p:nvPr>
        </p:nvSpPr>
        <p:spPr>
          <a:xfrm>
            <a:off x="400961" y="6591178"/>
            <a:ext cx="2776762" cy="210209"/>
          </a:xfrm>
          <a:prstGeom prst="rect">
            <a:avLst/>
          </a:prstGeom>
        </p:spPr>
        <p:txBody>
          <a:bodyPr/>
          <a:lstStyle>
            <a:lvl1pPr>
              <a:defRPr sz="1000" b="1" cap="none" baseline="0"/>
            </a:lvl1pPr>
            <a:lvl2pPr>
              <a:defRPr sz="1600"/>
            </a:lvl2pPr>
            <a:lvl3pPr>
              <a:defRPr sz="1400"/>
            </a:lvl3pPr>
            <a:lvl4pPr>
              <a:defRPr sz="1200"/>
            </a:lvl4pPr>
            <a:lvl5pPr>
              <a:defRPr sz="1200"/>
            </a:lvl5pPr>
          </a:lstStyle>
          <a:p>
            <a:pPr lvl="0"/>
            <a:r>
              <a:rPr lang="fi-FI"/>
              <a:t>Muokkaa tekstin perustyylejä napsauttamalla</a:t>
            </a:r>
          </a:p>
        </p:txBody>
      </p:sp>
    </p:spTree>
    <p:extLst>
      <p:ext uri="{BB962C8B-B14F-4D97-AF65-F5344CB8AC3E}">
        <p14:creationId xmlns:p14="http://schemas.microsoft.com/office/powerpoint/2010/main" val="2109868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st Page">
    <p:spTree>
      <p:nvGrpSpPr>
        <p:cNvPr id="1" name=""/>
        <p:cNvGrpSpPr/>
        <p:nvPr/>
      </p:nvGrpSpPr>
      <p:grpSpPr>
        <a:xfrm>
          <a:off x="0" y="0"/>
          <a:ext cx="0" cy="0"/>
          <a:chOff x="0" y="0"/>
          <a:chExt cx="0" cy="0"/>
        </a:xfrm>
      </p:grpSpPr>
      <p:sp>
        <p:nvSpPr>
          <p:cNvPr id="12" name="Kuvan paikkamerkki 11">
            <a:extLst>
              <a:ext uri="{FF2B5EF4-FFF2-40B4-BE49-F238E27FC236}">
                <a16:creationId xmlns:a16="http://schemas.microsoft.com/office/drawing/2014/main" id="{D78C9F29-B266-3980-5D8F-F14D59F11F4A}"/>
              </a:ext>
            </a:extLst>
          </p:cNvPr>
          <p:cNvSpPr>
            <a:spLocks noGrp="1"/>
          </p:cNvSpPr>
          <p:nvPr>
            <p:ph type="pic" sz="quarter" idx="10"/>
          </p:nvPr>
        </p:nvSpPr>
        <p:spPr>
          <a:xfrm>
            <a:off x="3352800" y="1383635"/>
            <a:ext cx="3003550" cy="2867025"/>
          </a:xfrm>
          <a:prstGeom prst="rect">
            <a:avLst/>
          </a:prstGeom>
        </p:spPr>
        <p:txBody>
          <a:bodyPr/>
          <a:lstStyle/>
          <a:p>
            <a:r>
              <a:rPr lang="fi-FI"/>
              <a:t>Lisää kuva napsauttamalla kuvaketta</a:t>
            </a:r>
          </a:p>
        </p:txBody>
      </p:sp>
      <p:sp>
        <p:nvSpPr>
          <p:cNvPr id="13" name="Kuvan paikkamerkki 11">
            <a:extLst>
              <a:ext uri="{FF2B5EF4-FFF2-40B4-BE49-F238E27FC236}">
                <a16:creationId xmlns:a16="http://schemas.microsoft.com/office/drawing/2014/main" id="{DE9D9D5D-2E8A-2EC6-07B3-879EC01E2C99}"/>
              </a:ext>
            </a:extLst>
          </p:cNvPr>
          <p:cNvSpPr>
            <a:spLocks noGrp="1"/>
          </p:cNvSpPr>
          <p:nvPr>
            <p:ph type="pic" sz="quarter" idx="11"/>
          </p:nvPr>
        </p:nvSpPr>
        <p:spPr>
          <a:xfrm>
            <a:off x="3352800" y="4494485"/>
            <a:ext cx="3003550" cy="2867025"/>
          </a:xfrm>
          <a:prstGeom prst="rect">
            <a:avLst/>
          </a:prstGeom>
        </p:spPr>
        <p:txBody>
          <a:bodyPr/>
          <a:lstStyle/>
          <a:p>
            <a:r>
              <a:rPr lang="fi-FI"/>
              <a:t>Lisää kuva napsauttamalla kuvaketta</a:t>
            </a:r>
          </a:p>
        </p:txBody>
      </p:sp>
      <p:sp>
        <p:nvSpPr>
          <p:cNvPr id="15" name="Kuvan paikkamerkki 14">
            <a:extLst>
              <a:ext uri="{FF2B5EF4-FFF2-40B4-BE49-F238E27FC236}">
                <a16:creationId xmlns:a16="http://schemas.microsoft.com/office/drawing/2014/main" id="{7C91E3B1-FE1F-1940-2FC6-200D5A3D418C}"/>
              </a:ext>
            </a:extLst>
          </p:cNvPr>
          <p:cNvSpPr>
            <a:spLocks noGrp="1"/>
          </p:cNvSpPr>
          <p:nvPr>
            <p:ph type="pic" sz="quarter" idx="12"/>
          </p:nvPr>
        </p:nvSpPr>
        <p:spPr>
          <a:xfrm>
            <a:off x="607447" y="4741966"/>
            <a:ext cx="2363787" cy="2362200"/>
          </a:xfrm>
          <a:prstGeom prst="rect">
            <a:avLst/>
          </a:prstGeom>
        </p:spPr>
        <p:txBody>
          <a:bodyPr/>
          <a:lstStyle/>
          <a:p>
            <a:r>
              <a:rPr lang="fi-FI"/>
              <a:t>Lisää kuva napsauttamalla kuvaketta</a:t>
            </a:r>
          </a:p>
        </p:txBody>
      </p:sp>
      <p:sp>
        <p:nvSpPr>
          <p:cNvPr id="16" name="Tekstin paikkamerkki 9">
            <a:extLst>
              <a:ext uri="{FF2B5EF4-FFF2-40B4-BE49-F238E27FC236}">
                <a16:creationId xmlns:a16="http://schemas.microsoft.com/office/drawing/2014/main" id="{FBD01006-111F-AB88-0415-3672C01A88D3}"/>
              </a:ext>
            </a:extLst>
          </p:cNvPr>
          <p:cNvSpPr>
            <a:spLocks noGrp="1"/>
          </p:cNvSpPr>
          <p:nvPr>
            <p:ph type="body" sz="quarter" idx="13" hasCustomPrompt="1"/>
          </p:nvPr>
        </p:nvSpPr>
        <p:spPr>
          <a:xfrm>
            <a:off x="400961" y="1383635"/>
            <a:ext cx="2776762" cy="210209"/>
          </a:xfrm>
          <a:prstGeom prst="rect">
            <a:avLst/>
          </a:prstGeom>
        </p:spPr>
        <p:txBody>
          <a:bodyPr/>
          <a:lstStyle>
            <a:lvl1pPr>
              <a:defRPr sz="1200" b="1" cap="all" baseline="0">
                <a:solidFill>
                  <a:schemeClr val="accent1"/>
                </a:solidFill>
              </a:defRPr>
            </a:lvl1pPr>
          </a:lstStyle>
          <a:p>
            <a:pPr lvl="0"/>
            <a:r>
              <a:rPr lang="fi-FI" cap="all" baseline="0"/>
              <a:t>Lisää teksti napsauttamalla</a:t>
            </a:r>
            <a:endParaRPr lang="fi-FI"/>
          </a:p>
        </p:txBody>
      </p:sp>
      <p:sp>
        <p:nvSpPr>
          <p:cNvPr id="17" name="Tekstin paikkamerkki 26">
            <a:extLst>
              <a:ext uri="{FF2B5EF4-FFF2-40B4-BE49-F238E27FC236}">
                <a16:creationId xmlns:a16="http://schemas.microsoft.com/office/drawing/2014/main" id="{1F83CFC6-10FC-A1A9-3414-9C8B371FFDC1}"/>
              </a:ext>
            </a:extLst>
          </p:cNvPr>
          <p:cNvSpPr>
            <a:spLocks noGrp="1"/>
          </p:cNvSpPr>
          <p:nvPr>
            <p:ph type="body" sz="quarter" idx="14"/>
          </p:nvPr>
        </p:nvSpPr>
        <p:spPr>
          <a:xfrm>
            <a:off x="400961" y="1654098"/>
            <a:ext cx="2776761" cy="1838932"/>
          </a:xfrm>
          <a:prstGeom prst="rect">
            <a:avLst/>
          </a:prstGeom>
        </p:spPr>
        <p:txBody>
          <a:bodyPr/>
          <a:lstStyle>
            <a:lvl1pPr marL="180000" indent="-180000">
              <a:lnSpc>
                <a:spcPts val="1250"/>
              </a:lnSpc>
              <a:spcBef>
                <a:spcPts val="0"/>
              </a:spcBef>
              <a:spcAft>
                <a:spcPts val="200"/>
              </a:spcAft>
              <a:buClr>
                <a:schemeClr val="accent1"/>
              </a:buClr>
              <a:buFont typeface="+mj-lt"/>
              <a:buAutoNum type="arabicPeriod"/>
              <a:defRPr sz="950" spc="0" baseline="0"/>
            </a:lvl1pPr>
            <a:lvl2pPr marL="660379" indent="0">
              <a:buNone/>
              <a:defRPr/>
            </a:lvl2pPr>
          </a:lstStyle>
          <a:p>
            <a:pPr lvl="0"/>
            <a:r>
              <a:rPr lang="fi-FI"/>
              <a:t>Muokkaa tekstin perustyylejä napsauttamalla</a:t>
            </a:r>
          </a:p>
        </p:txBody>
      </p:sp>
      <p:sp>
        <p:nvSpPr>
          <p:cNvPr id="22" name="Tekstin paikkamerkki 21">
            <a:extLst>
              <a:ext uri="{FF2B5EF4-FFF2-40B4-BE49-F238E27FC236}">
                <a16:creationId xmlns:a16="http://schemas.microsoft.com/office/drawing/2014/main" id="{B222DE17-837A-899A-035B-85495012093B}"/>
              </a:ext>
            </a:extLst>
          </p:cNvPr>
          <p:cNvSpPr>
            <a:spLocks noGrp="1"/>
          </p:cNvSpPr>
          <p:nvPr>
            <p:ph type="body" sz="quarter" idx="15"/>
          </p:nvPr>
        </p:nvSpPr>
        <p:spPr>
          <a:xfrm rot="16200000">
            <a:off x="5549901" y="8150957"/>
            <a:ext cx="1612900" cy="228465"/>
          </a:xfrm>
          <a:prstGeom prst="rect">
            <a:avLst/>
          </a:prstGeom>
        </p:spPr>
        <p:txBody>
          <a:bodyPr/>
          <a:lstStyle>
            <a:lvl1pPr>
              <a:defRPr sz="1000"/>
            </a:lvl1pPr>
            <a:lvl2pPr>
              <a:defRPr sz="800"/>
            </a:lvl2pPr>
            <a:lvl3pPr>
              <a:defRPr sz="800"/>
            </a:lvl3pPr>
            <a:lvl4pPr>
              <a:defRPr sz="800"/>
            </a:lvl4pPr>
            <a:lvl5pPr>
              <a:defRPr sz="800"/>
            </a:lvl5pPr>
          </a:lstStyle>
          <a:p>
            <a:pPr lvl="0"/>
            <a:r>
              <a:rPr lang="fi-FI"/>
              <a:t>Muokkaa tekstin perustyylejä napsauttamalla</a:t>
            </a:r>
          </a:p>
        </p:txBody>
      </p:sp>
    </p:spTree>
    <p:extLst>
      <p:ext uri="{BB962C8B-B14F-4D97-AF65-F5344CB8AC3E}">
        <p14:creationId xmlns:p14="http://schemas.microsoft.com/office/powerpoint/2010/main" val="18000663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8746F776-7E14-C7BE-D860-93158AB43992}"/>
              </a:ext>
            </a:extLst>
          </p:cNvPr>
          <p:cNvSpPr/>
          <p:nvPr userDrawn="1"/>
        </p:nvSpPr>
        <p:spPr>
          <a:xfrm>
            <a:off x="0" y="9080371"/>
            <a:ext cx="1784074" cy="2313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Suorakulmio 6">
            <a:extLst>
              <a:ext uri="{FF2B5EF4-FFF2-40B4-BE49-F238E27FC236}">
                <a16:creationId xmlns:a16="http://schemas.microsoft.com/office/drawing/2014/main" id="{5731E090-7E84-9645-EC67-F7C5E719DE80}"/>
              </a:ext>
            </a:extLst>
          </p:cNvPr>
          <p:cNvSpPr/>
          <p:nvPr userDrawn="1"/>
        </p:nvSpPr>
        <p:spPr>
          <a:xfrm>
            <a:off x="1827142" y="9080371"/>
            <a:ext cx="5030857" cy="23138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 name="Tekstiruutu 5">
            <a:extLst>
              <a:ext uri="{FF2B5EF4-FFF2-40B4-BE49-F238E27FC236}">
                <a16:creationId xmlns:a16="http://schemas.microsoft.com/office/drawing/2014/main" id="{FB37D318-54A6-F531-735D-693E7C0C94D8}"/>
              </a:ext>
            </a:extLst>
          </p:cNvPr>
          <p:cNvSpPr txBox="1"/>
          <p:nvPr userDrawn="1"/>
        </p:nvSpPr>
        <p:spPr>
          <a:xfrm>
            <a:off x="629894" y="9086453"/>
            <a:ext cx="1154180" cy="230832"/>
          </a:xfrm>
          <a:prstGeom prst="rect">
            <a:avLst/>
          </a:prstGeom>
          <a:noFill/>
        </p:spPr>
        <p:txBody>
          <a:bodyPr wrap="square" rtlCol="0">
            <a:spAutoFit/>
          </a:bodyPr>
          <a:lstStyle/>
          <a:p>
            <a:pPr algn="just"/>
            <a:r>
              <a:rPr lang="fi-FI" sz="900" kern="1200" spc="190" baseline="0">
                <a:solidFill>
                  <a:schemeClr val="bg1"/>
                </a:solidFill>
                <a:latin typeface="Titillium Web SemiBold" panose="00000700000000000000" pitchFamily="2" charset="0"/>
              </a:rPr>
              <a:t>OPTILITE APS</a:t>
            </a:r>
          </a:p>
        </p:txBody>
      </p:sp>
      <p:sp>
        <p:nvSpPr>
          <p:cNvPr id="10" name="Tekstiruutu 9">
            <a:extLst>
              <a:ext uri="{FF2B5EF4-FFF2-40B4-BE49-F238E27FC236}">
                <a16:creationId xmlns:a16="http://schemas.microsoft.com/office/drawing/2014/main" id="{F29E4D33-AB75-9231-1333-298FD5D10AAA}"/>
              </a:ext>
            </a:extLst>
          </p:cNvPr>
          <p:cNvSpPr txBox="1"/>
          <p:nvPr userDrawn="1"/>
        </p:nvSpPr>
        <p:spPr>
          <a:xfrm>
            <a:off x="1849291" y="9078344"/>
            <a:ext cx="2350378" cy="246221"/>
          </a:xfrm>
          <a:prstGeom prst="rect">
            <a:avLst/>
          </a:prstGeom>
          <a:noFill/>
        </p:spPr>
        <p:txBody>
          <a:bodyPr wrap="square" rtlCol="0">
            <a:spAutoFit/>
          </a:bodyPr>
          <a:lstStyle/>
          <a:p>
            <a:r>
              <a:rPr lang="fi-FI" sz="1000" spc="100" baseline="0">
                <a:solidFill>
                  <a:schemeClr val="bg1"/>
                </a:solidFill>
                <a:latin typeface="Titillium Web" panose="00000500000000000000" pitchFamily="2" charset="0"/>
              </a:rPr>
              <a:t>More </a:t>
            </a:r>
            <a:r>
              <a:rPr lang="fi-FI" sz="1000" spc="100" baseline="0" err="1">
                <a:solidFill>
                  <a:schemeClr val="bg1"/>
                </a:solidFill>
                <a:latin typeface="Titillium Web" panose="00000500000000000000" pitchFamily="2" charset="0"/>
              </a:rPr>
              <a:t>light</a:t>
            </a:r>
            <a:r>
              <a:rPr lang="fi-FI" sz="1000" spc="100" baseline="0">
                <a:solidFill>
                  <a:schemeClr val="bg1"/>
                </a:solidFill>
                <a:latin typeface="Titillium Web" panose="00000500000000000000" pitchFamily="2" charset="0"/>
              </a:rPr>
              <a:t> and air</a:t>
            </a:r>
          </a:p>
        </p:txBody>
      </p:sp>
      <p:sp>
        <p:nvSpPr>
          <p:cNvPr id="12" name="Tekstiruutu 11">
            <a:extLst>
              <a:ext uri="{FF2B5EF4-FFF2-40B4-BE49-F238E27FC236}">
                <a16:creationId xmlns:a16="http://schemas.microsoft.com/office/drawing/2014/main" id="{F7DC95CC-6143-642F-3A73-55CC9B9320AB}"/>
              </a:ext>
            </a:extLst>
          </p:cNvPr>
          <p:cNvSpPr txBox="1"/>
          <p:nvPr userDrawn="1"/>
        </p:nvSpPr>
        <p:spPr>
          <a:xfrm>
            <a:off x="448148" y="9352512"/>
            <a:ext cx="5938364" cy="215444"/>
          </a:xfrm>
          <a:prstGeom prst="rect">
            <a:avLst/>
          </a:prstGeom>
          <a:noFill/>
        </p:spPr>
        <p:txBody>
          <a:bodyPr wrap="square" rtlCol="0">
            <a:spAutoFit/>
          </a:bodyPr>
          <a:lstStyle/>
          <a:p>
            <a:pPr algn="ctr"/>
            <a:r>
              <a:rPr lang="fi-FI" sz="800" err="1"/>
              <a:t>Optilite</a:t>
            </a:r>
            <a:r>
              <a:rPr lang="fi-FI" sz="800"/>
              <a:t> </a:t>
            </a:r>
            <a:r>
              <a:rPr lang="fi-FI" sz="800" err="1"/>
              <a:t>Aps</a:t>
            </a:r>
            <a:r>
              <a:rPr lang="fi-FI" sz="800"/>
              <a:t>     |     </a:t>
            </a:r>
            <a:r>
              <a:rPr lang="fi-FI" sz="800" err="1"/>
              <a:t>Bjerrevej</a:t>
            </a:r>
            <a:r>
              <a:rPr lang="fi-FI" sz="800"/>
              <a:t> 138     |     8700 </a:t>
            </a:r>
            <a:r>
              <a:rPr lang="fi-FI" sz="800" err="1"/>
              <a:t>Horsens</a:t>
            </a:r>
            <a:r>
              <a:rPr lang="fi-FI" sz="800"/>
              <a:t>     |    75 64 82 00     </a:t>
            </a:r>
            <a:r>
              <a:rPr lang="fi-FI" sz="800" u="none">
                <a:solidFill>
                  <a:schemeClr val="tx1"/>
                </a:solidFill>
              </a:rPr>
              <a:t>|     optilite@optilite.dk     |     </a:t>
            </a:r>
            <a:r>
              <a:rPr lang="fi-FI" sz="800"/>
              <a:t>www.optilite.dk</a:t>
            </a:r>
          </a:p>
        </p:txBody>
      </p:sp>
      <p:pic>
        <p:nvPicPr>
          <p:cNvPr id="13" name="Kuva 12">
            <a:extLst>
              <a:ext uri="{FF2B5EF4-FFF2-40B4-BE49-F238E27FC236}">
                <a16:creationId xmlns:a16="http://schemas.microsoft.com/office/drawing/2014/main" id="{609365D3-F4DC-6F5A-C1E2-6C1B93C96BC3}"/>
              </a:ext>
            </a:extLst>
          </p:cNvPr>
          <p:cNvPicPr>
            <a:picLocks noChangeAspect="1"/>
          </p:cNvPicPr>
          <p:nvPr userDrawn="1"/>
        </p:nvPicPr>
        <p:blipFill>
          <a:blip r:embed="rId6" cstate="screen">
            <a:extLst>
              <a:ext uri="{28A0092B-C50C-407E-A947-70E740481C1C}">
                <a14:useLocalDpi xmlns:a14="http://schemas.microsoft.com/office/drawing/2010/main" val="0"/>
              </a:ext>
            </a:extLst>
          </a:blip>
          <a:srcRect/>
          <a:stretch/>
        </p:blipFill>
        <p:spPr>
          <a:xfrm>
            <a:off x="492717" y="564877"/>
            <a:ext cx="1784074" cy="477612"/>
          </a:xfrm>
          <a:prstGeom prst="rect">
            <a:avLst/>
          </a:prstGeom>
        </p:spPr>
      </p:pic>
      <p:sp>
        <p:nvSpPr>
          <p:cNvPr id="2" name="Tekstiruutu 1">
            <a:extLst>
              <a:ext uri="{FF2B5EF4-FFF2-40B4-BE49-F238E27FC236}">
                <a16:creationId xmlns:a16="http://schemas.microsoft.com/office/drawing/2014/main" id="{BBE447D5-5CF5-C295-E139-083C04CCCE8F}"/>
              </a:ext>
            </a:extLst>
          </p:cNvPr>
          <p:cNvSpPr txBox="1"/>
          <p:nvPr userDrawn="1"/>
        </p:nvSpPr>
        <p:spPr>
          <a:xfrm>
            <a:off x="5201797" y="564877"/>
            <a:ext cx="1242927" cy="246221"/>
          </a:xfrm>
          <a:prstGeom prst="rect">
            <a:avLst/>
          </a:prstGeom>
          <a:noFill/>
        </p:spPr>
        <p:txBody>
          <a:bodyPr wrap="square" rtlCol="0">
            <a:spAutoFit/>
          </a:bodyPr>
          <a:lstStyle/>
          <a:p>
            <a:pPr algn="r"/>
            <a:r>
              <a:rPr lang="fi-FI" sz="1000" dirty="0" err="1">
                <a:latin typeface="Titillium Web" panose="00000500000000000000" pitchFamily="2" charset="0"/>
              </a:rPr>
              <a:t>Produktdataark</a:t>
            </a:r>
            <a:endParaRPr lang="fi-FI" sz="1000" dirty="0">
              <a:latin typeface="Titillium Web" panose="00000500000000000000" pitchFamily="2" charset="0"/>
            </a:endParaRPr>
          </a:p>
        </p:txBody>
      </p:sp>
    </p:spTree>
    <p:extLst>
      <p:ext uri="{BB962C8B-B14F-4D97-AF65-F5344CB8AC3E}">
        <p14:creationId xmlns:p14="http://schemas.microsoft.com/office/powerpoint/2010/main" val="3399400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l" defTabSz="1320759" rtl="0" eaLnBrk="1" latinLnBrk="0" hangingPunct="1">
        <a:lnSpc>
          <a:spcPct val="90000"/>
        </a:lnSpc>
        <a:spcBef>
          <a:spcPct val="0"/>
        </a:spcBef>
        <a:buNone/>
        <a:defRPr sz="5778" b="0" kern="1200" cap="none" spc="433" baseline="0">
          <a:solidFill>
            <a:schemeClr val="tx2"/>
          </a:solidFill>
          <a:latin typeface="Arial Black" panose="020B0A04020102020204" pitchFamily="34" charset="0"/>
          <a:ea typeface="+mj-ea"/>
          <a:cs typeface="+mj-cs"/>
        </a:defRPr>
      </a:lvl1pPr>
    </p:titleStyle>
    <p:bodyStyle>
      <a:lvl1pPr marL="0" indent="0" algn="l" defTabSz="1320759" rtl="0" eaLnBrk="1" latinLnBrk="0" hangingPunct="1">
        <a:lnSpc>
          <a:spcPct val="90000"/>
        </a:lnSpc>
        <a:spcBef>
          <a:spcPts val="1444"/>
        </a:spcBef>
        <a:buFont typeface="Arial" panose="020B0604020202020204" pitchFamily="34" charset="0"/>
        <a:buNone/>
        <a:defRPr sz="3467" kern="120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3322"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2889"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p:bodyStyle>
    <p:otherStyle>
      <a:defPPr>
        <a:defRPr lang="fi-FI"/>
      </a:defPPr>
      <a:lvl1pPr marL="0" algn="l" defTabSz="1320759" rtl="0" eaLnBrk="1" latinLnBrk="0" hangingPunct="1">
        <a:defRPr sz="2600" kern="1200">
          <a:solidFill>
            <a:schemeClr val="tx1"/>
          </a:solidFill>
          <a:latin typeface="+mn-lt"/>
          <a:ea typeface="+mn-ea"/>
          <a:cs typeface="+mn-cs"/>
        </a:defRPr>
      </a:lvl1pPr>
      <a:lvl2pPr marL="660380" algn="l" defTabSz="1320759" rtl="0" eaLnBrk="1" latinLnBrk="0" hangingPunct="1">
        <a:defRPr sz="2600" kern="1200">
          <a:solidFill>
            <a:schemeClr val="tx1"/>
          </a:solidFill>
          <a:latin typeface="+mn-lt"/>
          <a:ea typeface="+mn-ea"/>
          <a:cs typeface="+mn-cs"/>
        </a:defRPr>
      </a:lvl2pPr>
      <a:lvl3pPr marL="1320759" algn="l" defTabSz="1320759" rtl="0" eaLnBrk="1" latinLnBrk="0" hangingPunct="1">
        <a:defRPr sz="2600" kern="1200">
          <a:solidFill>
            <a:schemeClr val="tx1"/>
          </a:solidFill>
          <a:latin typeface="+mn-lt"/>
          <a:ea typeface="+mn-ea"/>
          <a:cs typeface="+mn-cs"/>
        </a:defRPr>
      </a:lvl3pPr>
      <a:lvl4pPr marL="1981139" algn="l" defTabSz="1320759" rtl="0" eaLnBrk="1" latinLnBrk="0" hangingPunct="1">
        <a:defRPr sz="2600" kern="1200">
          <a:solidFill>
            <a:schemeClr val="tx1"/>
          </a:solidFill>
          <a:latin typeface="+mn-lt"/>
          <a:ea typeface="+mn-ea"/>
          <a:cs typeface="+mn-cs"/>
        </a:defRPr>
      </a:lvl4pPr>
      <a:lvl5pPr marL="2641519" algn="l" defTabSz="1320759" rtl="0" eaLnBrk="1" latinLnBrk="0" hangingPunct="1">
        <a:defRPr sz="2600" kern="1200">
          <a:solidFill>
            <a:schemeClr val="tx1"/>
          </a:solidFill>
          <a:latin typeface="+mn-lt"/>
          <a:ea typeface="+mn-ea"/>
          <a:cs typeface="+mn-cs"/>
        </a:defRPr>
      </a:lvl5pPr>
      <a:lvl6pPr marL="3301898" algn="l" defTabSz="1320759" rtl="0" eaLnBrk="1" latinLnBrk="0" hangingPunct="1">
        <a:defRPr sz="2600" kern="1200">
          <a:solidFill>
            <a:schemeClr val="tx1"/>
          </a:solidFill>
          <a:latin typeface="+mn-lt"/>
          <a:ea typeface="+mn-ea"/>
          <a:cs typeface="+mn-cs"/>
        </a:defRPr>
      </a:lvl6pPr>
      <a:lvl7pPr marL="3962278" algn="l" defTabSz="1320759" rtl="0" eaLnBrk="1" latinLnBrk="0" hangingPunct="1">
        <a:defRPr sz="2600" kern="1200">
          <a:solidFill>
            <a:schemeClr val="tx1"/>
          </a:solidFill>
          <a:latin typeface="+mn-lt"/>
          <a:ea typeface="+mn-ea"/>
          <a:cs typeface="+mn-cs"/>
        </a:defRPr>
      </a:lvl7pPr>
      <a:lvl8pPr marL="4622658" algn="l" defTabSz="1320759" rtl="0" eaLnBrk="1" latinLnBrk="0" hangingPunct="1">
        <a:defRPr sz="2600" kern="1200">
          <a:solidFill>
            <a:schemeClr val="tx1"/>
          </a:solidFill>
          <a:latin typeface="+mn-lt"/>
          <a:ea typeface="+mn-ea"/>
          <a:cs typeface="+mn-cs"/>
        </a:defRPr>
      </a:lvl8pPr>
      <a:lvl9pPr marL="5283037" algn="l" defTabSz="1320759" rtl="0" eaLnBrk="1" latinLnBrk="0" hangingPunct="1">
        <a:defRPr sz="26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84A779DF-0747-C03D-93B7-BDB45E262DE4}"/>
              </a:ext>
            </a:extLst>
          </p:cNvPr>
          <p:cNvSpPr>
            <a:spLocks noGrp="1"/>
          </p:cNvSpPr>
          <p:nvPr>
            <p:ph type="body" sz="quarter" idx="11"/>
          </p:nvPr>
        </p:nvSpPr>
        <p:spPr>
          <a:xfrm>
            <a:off x="400961" y="2488255"/>
            <a:ext cx="2776761" cy="3436893"/>
          </a:xfrm>
        </p:spPr>
        <p:txBody>
          <a:bodyPr lIns="91440" tIns="45720" rIns="91440" bIns="45720" anchor="t"/>
          <a:lstStyle/>
          <a:p>
            <a:pPr>
              <a:lnSpc>
                <a:spcPts val="1200"/>
              </a:lnSpc>
              <a:spcBef>
                <a:spcPts val="200"/>
              </a:spcBef>
              <a:spcAft>
                <a:spcPts val="200"/>
              </a:spcAft>
            </a:pPr>
            <a:r>
              <a:rPr lang="da-DK" dirty="0"/>
              <a:t>Optilte Glas/alu Rytterlys er fremstillet i 50 mm kuldebroisolerede aluminiumsprofiler, pulverlakeret i RAL 9010 Renhvid indvendigt og Ral 9005 Sort udvendigt. Andre farver kan leveres på bestilling. </a:t>
            </a:r>
          </a:p>
          <a:p>
            <a:pPr>
              <a:lnSpc>
                <a:spcPts val="1200"/>
              </a:lnSpc>
              <a:spcBef>
                <a:spcPts val="200"/>
              </a:spcBef>
              <a:spcAft>
                <a:spcPts val="200"/>
              </a:spcAft>
            </a:pPr>
            <a:r>
              <a:rPr lang="da-DK" dirty="0"/>
              <a:t>Optilite Glas/alu Rytterlys kan leveres både til hældningstag og til fladt tag. </a:t>
            </a:r>
          </a:p>
          <a:p>
            <a:pPr>
              <a:lnSpc>
                <a:spcPts val="1200"/>
              </a:lnSpc>
              <a:spcBef>
                <a:spcPts val="200"/>
              </a:spcBef>
              <a:spcAft>
                <a:spcPts val="200"/>
              </a:spcAft>
            </a:pPr>
            <a:r>
              <a:rPr lang="da-DK" dirty="0"/>
              <a:t>Optilite Glas/alu Rytterlys til fladt tag kan leveres med glasgavle på bestilling. </a:t>
            </a:r>
          </a:p>
          <a:p>
            <a:pPr>
              <a:lnSpc>
                <a:spcPts val="1200"/>
              </a:lnSpc>
              <a:spcBef>
                <a:spcPts val="200"/>
              </a:spcBef>
              <a:spcAft>
                <a:spcPts val="200"/>
              </a:spcAft>
            </a:pPr>
            <a:r>
              <a:rPr lang="da-DK" dirty="0"/>
              <a:t>Hældning på Glas/alu Rytterlys bør af hensyn til afvanding ikke være mindre end 10°. </a:t>
            </a:r>
          </a:p>
          <a:p>
            <a:pPr>
              <a:lnSpc>
                <a:spcPts val="1200"/>
              </a:lnSpc>
              <a:spcBef>
                <a:spcPts val="200"/>
              </a:spcBef>
              <a:spcAft>
                <a:spcPts val="200"/>
              </a:spcAft>
            </a:pPr>
            <a:r>
              <a:rPr lang="da-DK" dirty="0"/>
              <a:t>Optilite Glas/alu Rytterlys leveres med 2-lags eller 3-lags termoruder med lamineret lavenergi glas indvendigt og med varmkant. Termoruder leveres som standard klare. Andre termoruder, eks. solreflekterende, kan leveres på bestilling. </a:t>
            </a:r>
          </a:p>
          <a:p>
            <a:pPr>
              <a:lnSpc>
                <a:spcPts val="1200"/>
              </a:lnSpc>
              <a:spcBef>
                <a:spcPts val="200"/>
              </a:spcBef>
              <a:spcAft>
                <a:spcPts val="200"/>
              </a:spcAft>
            </a:pPr>
            <a:r>
              <a:rPr lang="da-DK" dirty="0"/>
              <a:t>Tilhørende ovenlyskarm leveres i flere udførsler – tilpasset det enkelte byggeri, se datablad 1.10.1. </a:t>
            </a:r>
          </a:p>
          <a:p>
            <a:pPr>
              <a:lnSpc>
                <a:spcPts val="1200"/>
              </a:lnSpc>
              <a:spcBef>
                <a:spcPts val="200"/>
              </a:spcBef>
              <a:spcAft>
                <a:spcPts val="200"/>
              </a:spcAft>
            </a:pPr>
            <a:r>
              <a:rPr lang="da-DK" dirty="0"/>
              <a:t>Som standard leveres ubehandlet, isoleret ovenlyskarm i tykkelse 61 mm med ubehandlede, isolerede gavle – til hældningstag eller til fladt tag.</a:t>
            </a:r>
            <a:endParaRPr lang="fi-FI" dirty="0"/>
          </a:p>
        </p:txBody>
      </p:sp>
      <p:sp>
        <p:nvSpPr>
          <p:cNvPr id="4" name="Tekstin paikkamerkki 3">
            <a:extLst>
              <a:ext uri="{FF2B5EF4-FFF2-40B4-BE49-F238E27FC236}">
                <a16:creationId xmlns:a16="http://schemas.microsoft.com/office/drawing/2014/main" id="{8B13D0B2-EB1D-38ED-0A5B-4B0E35287E2B}"/>
              </a:ext>
            </a:extLst>
          </p:cNvPr>
          <p:cNvSpPr>
            <a:spLocks noGrp="1"/>
          </p:cNvSpPr>
          <p:nvPr>
            <p:ph type="body" sz="quarter" idx="12"/>
          </p:nvPr>
        </p:nvSpPr>
        <p:spPr>
          <a:xfrm>
            <a:off x="400959" y="5986346"/>
            <a:ext cx="2776760" cy="205230"/>
          </a:xfrm>
        </p:spPr>
        <p:txBody>
          <a:bodyPr lIns="91440" tIns="45720" rIns="91440" bIns="45720" anchor="t"/>
          <a:lstStyle/>
          <a:p>
            <a:r>
              <a:rPr lang="nb-NO" dirty="0"/>
              <a:t>Profilsystem</a:t>
            </a:r>
            <a:endParaRPr lang="fi-FI" dirty="0"/>
          </a:p>
        </p:txBody>
      </p:sp>
      <p:sp>
        <p:nvSpPr>
          <p:cNvPr id="5" name="Tekstin paikkamerkki 4">
            <a:extLst>
              <a:ext uri="{FF2B5EF4-FFF2-40B4-BE49-F238E27FC236}">
                <a16:creationId xmlns:a16="http://schemas.microsoft.com/office/drawing/2014/main" id="{5FD50660-C71F-256B-1251-D516C015C89E}"/>
              </a:ext>
            </a:extLst>
          </p:cNvPr>
          <p:cNvSpPr>
            <a:spLocks noGrp="1"/>
          </p:cNvSpPr>
          <p:nvPr>
            <p:ph type="body" sz="quarter" idx="13"/>
          </p:nvPr>
        </p:nvSpPr>
        <p:spPr>
          <a:xfrm>
            <a:off x="400959" y="6244430"/>
            <a:ext cx="2820721" cy="228600"/>
          </a:xfrm>
        </p:spPr>
        <p:txBody>
          <a:bodyPr lIns="91440" tIns="45720" rIns="91440" bIns="45720" anchor="t"/>
          <a:lstStyle/>
          <a:p>
            <a:pPr marL="107950" indent="-107950">
              <a:lnSpc>
                <a:spcPts val="1200"/>
              </a:lnSpc>
              <a:spcBef>
                <a:spcPts val="200"/>
              </a:spcBef>
              <a:spcAft>
                <a:spcPts val="200"/>
              </a:spcAft>
            </a:pPr>
            <a:r>
              <a:rPr lang="da-DK" dirty="0"/>
              <a:t>50 mm kuldebroisolerede aluminiumsprofiler. </a:t>
            </a:r>
          </a:p>
        </p:txBody>
      </p:sp>
      <p:sp>
        <p:nvSpPr>
          <p:cNvPr id="6" name="Tekstin paikkamerkki 5">
            <a:extLst>
              <a:ext uri="{FF2B5EF4-FFF2-40B4-BE49-F238E27FC236}">
                <a16:creationId xmlns:a16="http://schemas.microsoft.com/office/drawing/2014/main" id="{7C63480B-3B96-1D17-0050-7C97744B5FD1}"/>
              </a:ext>
            </a:extLst>
          </p:cNvPr>
          <p:cNvSpPr>
            <a:spLocks noGrp="1"/>
          </p:cNvSpPr>
          <p:nvPr>
            <p:ph type="body" sz="quarter" idx="15"/>
          </p:nvPr>
        </p:nvSpPr>
        <p:spPr>
          <a:xfrm>
            <a:off x="3599685" y="4328462"/>
            <a:ext cx="2776761" cy="2345968"/>
          </a:xfrm>
        </p:spPr>
        <p:txBody>
          <a:bodyPr/>
          <a:lstStyle/>
          <a:p>
            <a:pPr>
              <a:lnSpc>
                <a:spcPts val="1200"/>
              </a:lnSpc>
              <a:spcBef>
                <a:spcPts val="200"/>
              </a:spcBef>
              <a:spcAft>
                <a:spcPts val="200"/>
              </a:spcAft>
            </a:pPr>
            <a:r>
              <a:rPr lang="da-DK" dirty="0"/>
              <a:t>Glas/alu Rytterlys skal rengøres mindst én gang om året ved grundig skylning med rent vand, afvaskning med varmt sæbevand (evt. tilsat soda ved fedtet snavs) foretaget med blød børste eller svamp og afslutningsvis skylning med rent vand. </a:t>
            </a:r>
          </a:p>
          <a:p>
            <a:pPr>
              <a:lnSpc>
                <a:spcPts val="1200"/>
              </a:lnSpc>
              <a:spcBef>
                <a:spcPts val="200"/>
              </a:spcBef>
              <a:spcAft>
                <a:spcPts val="200"/>
              </a:spcAft>
            </a:pPr>
            <a:r>
              <a:rPr lang="da-DK" dirty="0"/>
              <a:t>Organiske opløsningsmidler og skarpe genstande må ikke anvendes til rengøring af Rytterlys. </a:t>
            </a:r>
          </a:p>
          <a:p>
            <a:pPr>
              <a:lnSpc>
                <a:spcPts val="1200"/>
              </a:lnSpc>
              <a:spcBef>
                <a:spcPts val="200"/>
              </a:spcBef>
              <a:spcAft>
                <a:spcPts val="200"/>
              </a:spcAft>
            </a:pPr>
            <a:r>
              <a:rPr lang="da-DK" dirty="0"/>
              <a:t>Der kræves ingen udvendig vedligeholdelse af karmen, men inddækningen bør kontrolleres for utætheder mindst én gang om året. Indvendigt kan karmen vedligeholdes med maling efter behov. </a:t>
            </a:r>
          </a:p>
          <a:p>
            <a:pPr>
              <a:lnSpc>
                <a:spcPts val="1200"/>
              </a:lnSpc>
              <a:spcBef>
                <a:spcPts val="200"/>
              </a:spcBef>
              <a:spcAft>
                <a:spcPts val="200"/>
              </a:spcAft>
            </a:pPr>
            <a:r>
              <a:rPr lang="da-DK" dirty="0"/>
              <a:t>Evt. hængsler skal kontrolleres for fuld bevægelighed og bør smøres mindst én gang om året. </a:t>
            </a:r>
          </a:p>
        </p:txBody>
      </p:sp>
      <p:sp>
        <p:nvSpPr>
          <p:cNvPr id="7" name="Tekstin paikkamerkki 6">
            <a:extLst>
              <a:ext uri="{FF2B5EF4-FFF2-40B4-BE49-F238E27FC236}">
                <a16:creationId xmlns:a16="http://schemas.microsoft.com/office/drawing/2014/main" id="{BF5E0737-FEB9-9904-6540-52A55D3F967B}"/>
              </a:ext>
            </a:extLst>
          </p:cNvPr>
          <p:cNvSpPr>
            <a:spLocks noGrp="1"/>
          </p:cNvSpPr>
          <p:nvPr>
            <p:ph type="body" sz="quarter" idx="16"/>
          </p:nvPr>
        </p:nvSpPr>
        <p:spPr>
          <a:xfrm>
            <a:off x="400960" y="1652163"/>
            <a:ext cx="4496295" cy="311866"/>
          </a:xfrm>
        </p:spPr>
        <p:txBody>
          <a:bodyPr/>
          <a:lstStyle/>
          <a:p>
            <a:r>
              <a:rPr lang="nb-NO" dirty="0"/>
              <a:t>Glas/alu rytterlys</a:t>
            </a:r>
          </a:p>
        </p:txBody>
      </p:sp>
      <p:sp>
        <p:nvSpPr>
          <p:cNvPr id="10" name="Tekstin paikkamerkki 9">
            <a:extLst>
              <a:ext uri="{FF2B5EF4-FFF2-40B4-BE49-F238E27FC236}">
                <a16:creationId xmlns:a16="http://schemas.microsoft.com/office/drawing/2014/main" id="{D106D626-AA2E-1E79-9988-8DFD473B07C7}"/>
              </a:ext>
            </a:extLst>
          </p:cNvPr>
          <p:cNvSpPr>
            <a:spLocks noGrp="1"/>
          </p:cNvSpPr>
          <p:nvPr>
            <p:ph type="body" sz="quarter" idx="19"/>
          </p:nvPr>
        </p:nvSpPr>
        <p:spPr>
          <a:xfrm>
            <a:off x="3599685" y="4062628"/>
            <a:ext cx="2776760" cy="205230"/>
          </a:xfrm>
        </p:spPr>
        <p:txBody>
          <a:bodyPr/>
          <a:lstStyle/>
          <a:p>
            <a:r>
              <a:rPr lang="fi-FI" dirty="0" err="1"/>
              <a:t>Drift</a:t>
            </a:r>
            <a:r>
              <a:rPr lang="fi-FI" dirty="0"/>
              <a:t> </a:t>
            </a:r>
            <a:r>
              <a:rPr lang="fi-FI" dirty="0" err="1"/>
              <a:t>og</a:t>
            </a:r>
            <a:r>
              <a:rPr lang="fi-FI" dirty="0"/>
              <a:t> </a:t>
            </a:r>
            <a:r>
              <a:rPr lang="fi-FI" dirty="0" err="1"/>
              <a:t>vedligeholdelse</a:t>
            </a:r>
            <a:endParaRPr lang="fi-FI" dirty="0"/>
          </a:p>
        </p:txBody>
      </p:sp>
      <p:sp>
        <p:nvSpPr>
          <p:cNvPr id="13" name="Tekstin paikkamerkki 3">
            <a:extLst>
              <a:ext uri="{FF2B5EF4-FFF2-40B4-BE49-F238E27FC236}">
                <a16:creationId xmlns:a16="http://schemas.microsoft.com/office/drawing/2014/main" id="{9DA820F9-ACAA-E0C4-E227-FB509EABBB71}"/>
              </a:ext>
            </a:extLst>
          </p:cNvPr>
          <p:cNvSpPr txBox="1">
            <a:spLocks/>
          </p:cNvSpPr>
          <p:nvPr/>
        </p:nvSpPr>
        <p:spPr>
          <a:xfrm>
            <a:off x="400959" y="2228920"/>
            <a:ext cx="2776760"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1000" b="1" kern="1200" cap="all" baseline="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1600"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1400"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pPr lvl="0" defTabSz="914400" eaLnBrk="0" fontAlgn="base" hangingPunct="0">
              <a:lnSpc>
                <a:spcPct val="100000"/>
              </a:lnSpc>
              <a:spcBef>
                <a:spcPct val="0"/>
              </a:spcBef>
              <a:spcAft>
                <a:spcPct val="0"/>
              </a:spcAft>
            </a:pPr>
            <a:r>
              <a:rPr lang="da-DK" altLang="da-DK" cap="none" dirty="0">
                <a:solidFill>
                  <a:srgbClr val="1F1F1F"/>
                </a:solidFill>
              </a:rPr>
              <a:t>PRODUKTBESKRIVELSE</a:t>
            </a:r>
          </a:p>
        </p:txBody>
      </p:sp>
      <p:sp>
        <p:nvSpPr>
          <p:cNvPr id="15" name="Tekstin paikkamerkki 3">
            <a:extLst>
              <a:ext uri="{FF2B5EF4-FFF2-40B4-BE49-F238E27FC236}">
                <a16:creationId xmlns:a16="http://schemas.microsoft.com/office/drawing/2014/main" id="{FEE62ECB-6222-1DA2-B4AC-ACBA36ABDBDF}"/>
              </a:ext>
            </a:extLst>
          </p:cNvPr>
          <p:cNvSpPr txBox="1">
            <a:spLocks/>
          </p:cNvSpPr>
          <p:nvPr/>
        </p:nvSpPr>
        <p:spPr>
          <a:xfrm>
            <a:off x="397590" y="6564459"/>
            <a:ext cx="2776760"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1000" b="1" kern="1200" cap="all" baseline="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1600"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1400"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r>
              <a:rPr lang="nb-NO" dirty="0"/>
              <a:t>Anvendelse </a:t>
            </a:r>
            <a:endParaRPr lang="fi-FI" dirty="0"/>
          </a:p>
        </p:txBody>
      </p:sp>
      <p:sp>
        <p:nvSpPr>
          <p:cNvPr id="16" name="Tekstin paikkamerkki 4">
            <a:extLst>
              <a:ext uri="{FF2B5EF4-FFF2-40B4-BE49-F238E27FC236}">
                <a16:creationId xmlns:a16="http://schemas.microsoft.com/office/drawing/2014/main" id="{6D746454-B9C0-7EAF-F3B5-B41411EFBFC2}"/>
              </a:ext>
            </a:extLst>
          </p:cNvPr>
          <p:cNvSpPr txBox="1">
            <a:spLocks/>
          </p:cNvSpPr>
          <p:nvPr/>
        </p:nvSpPr>
        <p:spPr>
          <a:xfrm>
            <a:off x="353629" y="7740318"/>
            <a:ext cx="2820721" cy="885317"/>
          </a:xfrm>
          <a:prstGeom prst="rect">
            <a:avLst/>
          </a:prstGeom>
        </p:spPr>
        <p:txBody>
          <a:bodyPr lIns="91440" tIns="45720" rIns="91440" bIns="45720" anchor="t"/>
          <a:lstStyle>
            <a:lvl1pPr marL="108000" indent="-108000" algn="l" defTabSz="1320759" rtl="0" eaLnBrk="1" latinLnBrk="0" hangingPunct="1">
              <a:lnSpc>
                <a:spcPts val="1500"/>
              </a:lnSpc>
              <a:spcBef>
                <a:spcPts val="0"/>
              </a:spcBef>
              <a:buClr>
                <a:schemeClr val="accent1"/>
              </a:buClr>
              <a:buFont typeface="Arial" panose="020B0604020202020204" pitchFamily="34" charset="0"/>
              <a:buChar char="•"/>
              <a:defRPr sz="900" kern="1200" spc="0" baseline="0">
                <a:solidFill>
                  <a:schemeClr val="tx1"/>
                </a:solidFill>
                <a:latin typeface="+mn-lt"/>
                <a:ea typeface="+mn-ea"/>
                <a:cs typeface="+mn-cs"/>
              </a:defRPr>
            </a:lvl1pPr>
            <a:lvl2pPr marL="660379" indent="0" algn="l" defTabSz="1320759" rtl="0" eaLnBrk="1" latinLnBrk="0" hangingPunct="1">
              <a:lnSpc>
                <a:spcPct val="90000"/>
              </a:lnSpc>
              <a:spcBef>
                <a:spcPts val="722"/>
              </a:spcBef>
              <a:buClr>
                <a:schemeClr val="accent1"/>
              </a:buClr>
              <a:buFont typeface="Arial" panose="020B0604020202020204" pitchFamily="34" charset="0"/>
              <a:buNone/>
              <a:defRPr sz="3322"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2889"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pPr marL="107950" indent="-107950">
              <a:lnSpc>
                <a:spcPts val="1200"/>
              </a:lnSpc>
              <a:spcBef>
                <a:spcPts val="200"/>
              </a:spcBef>
              <a:spcAft>
                <a:spcPts val="200"/>
              </a:spcAft>
            </a:pPr>
            <a:r>
              <a:rPr lang="da-DK" dirty="0"/>
              <a:t>Optilite Glas/alu Rytterlys kan leveres med Schüco AWS 57 RO oplukkekomponenter til brandventilation og til daglig ventilation. </a:t>
            </a:r>
          </a:p>
          <a:p>
            <a:pPr marL="107950" indent="-107950">
              <a:lnSpc>
                <a:spcPts val="1200"/>
              </a:lnSpc>
              <a:spcBef>
                <a:spcPts val="200"/>
              </a:spcBef>
              <a:spcAft>
                <a:spcPts val="200"/>
              </a:spcAft>
            </a:pPr>
            <a:r>
              <a:rPr lang="da-DK" dirty="0"/>
              <a:t>Hældning på Glas/alu Rytterlys med opluk bør ikke være mindre end 15°.</a:t>
            </a:r>
          </a:p>
        </p:txBody>
      </p:sp>
      <p:sp>
        <p:nvSpPr>
          <p:cNvPr id="17" name="Tekstin paikkamerkki 3">
            <a:extLst>
              <a:ext uri="{FF2B5EF4-FFF2-40B4-BE49-F238E27FC236}">
                <a16:creationId xmlns:a16="http://schemas.microsoft.com/office/drawing/2014/main" id="{3AB98518-856C-92C2-BC90-8C7707D15F51}"/>
              </a:ext>
            </a:extLst>
          </p:cNvPr>
          <p:cNvSpPr txBox="1">
            <a:spLocks/>
          </p:cNvSpPr>
          <p:nvPr/>
        </p:nvSpPr>
        <p:spPr>
          <a:xfrm>
            <a:off x="3599685" y="2228920"/>
            <a:ext cx="2776760"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1000" b="1" kern="1200" cap="all" baseline="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1600"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1400"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r>
              <a:rPr lang="nb-NO" dirty="0"/>
              <a:t>Taghældning</a:t>
            </a:r>
          </a:p>
        </p:txBody>
      </p:sp>
      <p:sp>
        <p:nvSpPr>
          <p:cNvPr id="18" name="Tekstin paikkamerkki 4">
            <a:extLst>
              <a:ext uri="{FF2B5EF4-FFF2-40B4-BE49-F238E27FC236}">
                <a16:creationId xmlns:a16="http://schemas.microsoft.com/office/drawing/2014/main" id="{917022E4-A9D3-F378-26A6-C130C4CAF4C1}"/>
              </a:ext>
            </a:extLst>
          </p:cNvPr>
          <p:cNvSpPr txBox="1">
            <a:spLocks/>
          </p:cNvSpPr>
          <p:nvPr/>
        </p:nvSpPr>
        <p:spPr>
          <a:xfrm>
            <a:off x="3599685" y="2494754"/>
            <a:ext cx="2820721" cy="386061"/>
          </a:xfrm>
          <a:prstGeom prst="rect">
            <a:avLst/>
          </a:prstGeom>
        </p:spPr>
        <p:txBody>
          <a:bodyPr lIns="91440" tIns="45720" rIns="91440" bIns="45720" anchor="t"/>
          <a:lstStyle>
            <a:lvl1pPr marL="108000" indent="-108000" algn="l" defTabSz="1320759" rtl="0" eaLnBrk="1" latinLnBrk="0" hangingPunct="1">
              <a:lnSpc>
                <a:spcPts val="1500"/>
              </a:lnSpc>
              <a:spcBef>
                <a:spcPts val="0"/>
              </a:spcBef>
              <a:buClr>
                <a:schemeClr val="accent1"/>
              </a:buClr>
              <a:buFont typeface="Arial" panose="020B0604020202020204" pitchFamily="34" charset="0"/>
              <a:buChar char="•"/>
              <a:defRPr sz="900" kern="1200" spc="0" baseline="0">
                <a:solidFill>
                  <a:schemeClr val="tx1"/>
                </a:solidFill>
                <a:latin typeface="+mn-lt"/>
                <a:ea typeface="+mn-ea"/>
                <a:cs typeface="+mn-cs"/>
              </a:defRPr>
            </a:lvl1pPr>
            <a:lvl2pPr marL="660379" indent="0" algn="l" defTabSz="1320759" rtl="0" eaLnBrk="1" latinLnBrk="0" hangingPunct="1">
              <a:lnSpc>
                <a:spcPct val="90000"/>
              </a:lnSpc>
              <a:spcBef>
                <a:spcPts val="722"/>
              </a:spcBef>
              <a:buClr>
                <a:schemeClr val="accent1"/>
              </a:buClr>
              <a:buFont typeface="Arial" panose="020B0604020202020204" pitchFamily="34" charset="0"/>
              <a:buNone/>
              <a:defRPr sz="3322"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2889"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pPr marL="107950" indent="-107950">
              <a:lnSpc>
                <a:spcPts val="1200"/>
              </a:lnSpc>
              <a:spcBef>
                <a:spcPts val="200"/>
              </a:spcBef>
              <a:spcAft>
                <a:spcPts val="200"/>
              </a:spcAft>
            </a:pPr>
            <a:r>
              <a:rPr lang="da-DK" dirty="0"/>
              <a:t>Glas/alu Rytterlys kan anvendes både ved fladt tag og ved hældningstag. </a:t>
            </a:r>
          </a:p>
        </p:txBody>
      </p:sp>
      <p:sp>
        <p:nvSpPr>
          <p:cNvPr id="19" name="Tekstin paikkamerkki 3">
            <a:extLst>
              <a:ext uri="{FF2B5EF4-FFF2-40B4-BE49-F238E27FC236}">
                <a16:creationId xmlns:a16="http://schemas.microsoft.com/office/drawing/2014/main" id="{7B54E1A0-E21E-BDF8-0D04-14ECA848292C}"/>
              </a:ext>
            </a:extLst>
          </p:cNvPr>
          <p:cNvSpPr txBox="1">
            <a:spLocks/>
          </p:cNvSpPr>
          <p:nvPr/>
        </p:nvSpPr>
        <p:spPr>
          <a:xfrm>
            <a:off x="3600551" y="6791494"/>
            <a:ext cx="2776760"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1000" b="1" kern="1200" cap="all" baseline="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1600"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1400"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r>
              <a:rPr lang="nb-NO" dirty="0"/>
              <a:t>Tekniske data</a:t>
            </a:r>
          </a:p>
        </p:txBody>
      </p:sp>
      <p:sp>
        <p:nvSpPr>
          <p:cNvPr id="22" name="Tekstin paikkamerkki 2">
            <a:extLst>
              <a:ext uri="{FF2B5EF4-FFF2-40B4-BE49-F238E27FC236}">
                <a16:creationId xmlns:a16="http://schemas.microsoft.com/office/drawing/2014/main" id="{9A1BD4E5-3E23-DC9F-297C-E51D696B6E73}"/>
              </a:ext>
            </a:extLst>
          </p:cNvPr>
          <p:cNvSpPr txBox="1">
            <a:spLocks/>
          </p:cNvSpPr>
          <p:nvPr/>
        </p:nvSpPr>
        <p:spPr>
          <a:xfrm>
            <a:off x="3597182" y="7072743"/>
            <a:ext cx="3031410" cy="228601"/>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3467" kern="120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3322"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2889"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r>
              <a:rPr lang="da-DK" sz="900" dirty="0"/>
              <a:t>Se datablade fra glasleverandør. </a:t>
            </a:r>
          </a:p>
        </p:txBody>
      </p:sp>
      <p:sp>
        <p:nvSpPr>
          <p:cNvPr id="11" name="Tekstin paikkamerkki 4">
            <a:extLst>
              <a:ext uri="{FF2B5EF4-FFF2-40B4-BE49-F238E27FC236}">
                <a16:creationId xmlns:a16="http://schemas.microsoft.com/office/drawing/2014/main" id="{A9EFCD74-8AB3-EA04-9783-8E81DE5CBD87}"/>
              </a:ext>
            </a:extLst>
          </p:cNvPr>
          <p:cNvSpPr txBox="1">
            <a:spLocks/>
          </p:cNvSpPr>
          <p:nvPr/>
        </p:nvSpPr>
        <p:spPr>
          <a:xfrm>
            <a:off x="353629" y="6824982"/>
            <a:ext cx="2820721" cy="525996"/>
          </a:xfrm>
          <a:prstGeom prst="rect">
            <a:avLst/>
          </a:prstGeom>
        </p:spPr>
        <p:txBody>
          <a:bodyPr lIns="91440" tIns="45720" rIns="91440" bIns="45720" anchor="t"/>
          <a:lstStyle>
            <a:lvl1pPr marL="108000" indent="-108000" algn="l" defTabSz="1320759" rtl="0" eaLnBrk="1" latinLnBrk="0" hangingPunct="1">
              <a:lnSpc>
                <a:spcPts val="1500"/>
              </a:lnSpc>
              <a:spcBef>
                <a:spcPts val="0"/>
              </a:spcBef>
              <a:buClr>
                <a:schemeClr val="accent1"/>
              </a:buClr>
              <a:buFont typeface="Arial" panose="020B0604020202020204" pitchFamily="34" charset="0"/>
              <a:buChar char="•"/>
              <a:defRPr sz="900" kern="1200" spc="0" baseline="0">
                <a:solidFill>
                  <a:schemeClr val="tx1"/>
                </a:solidFill>
                <a:latin typeface="+mn-lt"/>
                <a:ea typeface="+mn-ea"/>
                <a:cs typeface="+mn-cs"/>
              </a:defRPr>
            </a:lvl1pPr>
            <a:lvl2pPr marL="660379" indent="0" algn="l" defTabSz="1320759" rtl="0" eaLnBrk="1" latinLnBrk="0" hangingPunct="1">
              <a:lnSpc>
                <a:spcPct val="90000"/>
              </a:lnSpc>
              <a:spcBef>
                <a:spcPts val="722"/>
              </a:spcBef>
              <a:buClr>
                <a:schemeClr val="accent1"/>
              </a:buClr>
              <a:buFont typeface="Arial" panose="020B0604020202020204" pitchFamily="34" charset="0"/>
              <a:buNone/>
              <a:defRPr sz="3322"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2889"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pPr marL="107950" indent="-107950">
              <a:lnSpc>
                <a:spcPts val="1200"/>
              </a:lnSpc>
              <a:spcBef>
                <a:spcPts val="200"/>
              </a:spcBef>
              <a:spcAft>
                <a:spcPts val="200"/>
              </a:spcAft>
            </a:pPr>
            <a:r>
              <a:rPr lang="da-DK" dirty="0"/>
              <a:t>Glas/alu Rytterlys anvendes, hvor der ønskes en eksklusiv og arkitektonisk optimal løsning i rum med relativ lav luftfugtighed (tørre rum). </a:t>
            </a:r>
          </a:p>
        </p:txBody>
      </p:sp>
      <p:sp>
        <p:nvSpPr>
          <p:cNvPr id="12" name="Tekstin paikkamerkki 3">
            <a:extLst>
              <a:ext uri="{FF2B5EF4-FFF2-40B4-BE49-F238E27FC236}">
                <a16:creationId xmlns:a16="http://schemas.microsoft.com/office/drawing/2014/main" id="{635EB9F9-75B6-6DA6-F17E-06542F3E54B9}"/>
              </a:ext>
            </a:extLst>
          </p:cNvPr>
          <p:cNvSpPr txBox="1">
            <a:spLocks/>
          </p:cNvSpPr>
          <p:nvPr/>
        </p:nvSpPr>
        <p:spPr>
          <a:xfrm>
            <a:off x="353430" y="7471850"/>
            <a:ext cx="2776760"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1000" b="1" kern="1200" cap="all" baseline="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1600"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1400"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pPr lvl="0" defTabSz="914400" eaLnBrk="0" fontAlgn="base" hangingPunct="0">
              <a:lnSpc>
                <a:spcPct val="100000"/>
              </a:lnSpc>
              <a:spcBef>
                <a:spcPct val="0"/>
              </a:spcBef>
              <a:spcAft>
                <a:spcPct val="0"/>
              </a:spcAft>
            </a:pPr>
            <a:r>
              <a:rPr lang="da-DK" altLang="da-DK" cap="none" dirty="0">
                <a:solidFill>
                  <a:srgbClr val="1F1F1F"/>
                </a:solidFill>
              </a:rPr>
              <a:t>OPLUKKELIGE OVENLYS</a:t>
            </a:r>
          </a:p>
        </p:txBody>
      </p:sp>
      <p:sp>
        <p:nvSpPr>
          <p:cNvPr id="14" name="Tekstin paikkamerkki 3">
            <a:extLst>
              <a:ext uri="{FF2B5EF4-FFF2-40B4-BE49-F238E27FC236}">
                <a16:creationId xmlns:a16="http://schemas.microsoft.com/office/drawing/2014/main" id="{5D924F6F-48AE-5A99-8376-1385CBA6EF81}"/>
              </a:ext>
            </a:extLst>
          </p:cNvPr>
          <p:cNvSpPr txBox="1">
            <a:spLocks/>
          </p:cNvSpPr>
          <p:nvPr/>
        </p:nvSpPr>
        <p:spPr>
          <a:xfrm>
            <a:off x="3599486" y="2956834"/>
            <a:ext cx="2776760"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1000" b="1" kern="1200" cap="all" baseline="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1600"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1400"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r>
              <a:rPr lang="nb-NO" dirty="0"/>
              <a:t>Montage og inddækninger</a:t>
            </a:r>
          </a:p>
        </p:txBody>
      </p:sp>
      <p:sp>
        <p:nvSpPr>
          <p:cNvPr id="20" name="Tekstin paikkamerkki 4">
            <a:extLst>
              <a:ext uri="{FF2B5EF4-FFF2-40B4-BE49-F238E27FC236}">
                <a16:creationId xmlns:a16="http://schemas.microsoft.com/office/drawing/2014/main" id="{FDF2489E-338A-4D93-0496-5E7251BA0EBE}"/>
              </a:ext>
            </a:extLst>
          </p:cNvPr>
          <p:cNvSpPr txBox="1">
            <a:spLocks/>
          </p:cNvSpPr>
          <p:nvPr/>
        </p:nvSpPr>
        <p:spPr>
          <a:xfrm>
            <a:off x="3599486" y="3222668"/>
            <a:ext cx="2820721" cy="715123"/>
          </a:xfrm>
          <a:prstGeom prst="rect">
            <a:avLst/>
          </a:prstGeom>
        </p:spPr>
        <p:txBody>
          <a:bodyPr lIns="91440" tIns="45720" rIns="91440" bIns="45720" anchor="t"/>
          <a:lstStyle>
            <a:lvl1pPr marL="108000" indent="-108000" algn="l" defTabSz="1320759" rtl="0" eaLnBrk="1" latinLnBrk="0" hangingPunct="1">
              <a:lnSpc>
                <a:spcPts val="1500"/>
              </a:lnSpc>
              <a:spcBef>
                <a:spcPts val="0"/>
              </a:spcBef>
              <a:buClr>
                <a:schemeClr val="accent1"/>
              </a:buClr>
              <a:buFont typeface="Arial" panose="020B0604020202020204" pitchFamily="34" charset="0"/>
              <a:buChar char="•"/>
              <a:defRPr sz="900" kern="1200" spc="0" baseline="0">
                <a:solidFill>
                  <a:schemeClr val="tx1"/>
                </a:solidFill>
                <a:latin typeface="+mn-lt"/>
                <a:ea typeface="+mn-ea"/>
                <a:cs typeface="+mn-cs"/>
              </a:defRPr>
            </a:lvl1pPr>
            <a:lvl2pPr marL="660379" indent="0" algn="l" defTabSz="1320759" rtl="0" eaLnBrk="1" latinLnBrk="0" hangingPunct="1">
              <a:lnSpc>
                <a:spcPct val="90000"/>
              </a:lnSpc>
              <a:spcBef>
                <a:spcPts val="722"/>
              </a:spcBef>
              <a:buClr>
                <a:schemeClr val="accent1"/>
              </a:buClr>
              <a:buFont typeface="Arial" panose="020B0604020202020204" pitchFamily="34" charset="0"/>
              <a:buNone/>
              <a:defRPr sz="3322"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2889"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pPr marL="107950" indent="-107950">
              <a:lnSpc>
                <a:spcPts val="1200"/>
              </a:lnSpc>
              <a:spcBef>
                <a:spcPts val="200"/>
              </a:spcBef>
              <a:spcAft>
                <a:spcPts val="200"/>
              </a:spcAft>
            </a:pPr>
            <a:r>
              <a:rPr lang="da-DK" dirty="0"/>
              <a:t>Optilite Glas/alu Rytterlys skal monteres på ovenlyskarm minimum 15 cm over færdigt tag. </a:t>
            </a:r>
          </a:p>
          <a:p>
            <a:pPr marL="107950" indent="-107950">
              <a:lnSpc>
                <a:spcPts val="1200"/>
              </a:lnSpc>
              <a:spcBef>
                <a:spcPts val="200"/>
              </a:spcBef>
              <a:spcAft>
                <a:spcPts val="200"/>
              </a:spcAft>
            </a:pPr>
            <a:r>
              <a:rPr lang="da-DK" dirty="0"/>
              <a:t>Ovenlyskarm skal inddækkes til 10 mm fra lysning / indvendigt karmmål. </a:t>
            </a:r>
          </a:p>
        </p:txBody>
      </p:sp>
      <p:sp>
        <p:nvSpPr>
          <p:cNvPr id="23" name="Tekstin paikkamerkki 3">
            <a:extLst>
              <a:ext uri="{FF2B5EF4-FFF2-40B4-BE49-F238E27FC236}">
                <a16:creationId xmlns:a16="http://schemas.microsoft.com/office/drawing/2014/main" id="{03EC6650-5256-5C70-A536-6A1855E46D75}"/>
              </a:ext>
            </a:extLst>
          </p:cNvPr>
          <p:cNvSpPr txBox="1">
            <a:spLocks/>
          </p:cNvSpPr>
          <p:nvPr/>
        </p:nvSpPr>
        <p:spPr>
          <a:xfrm>
            <a:off x="3600551" y="7404122"/>
            <a:ext cx="2776760"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1000" b="1" kern="1200" cap="all" baseline="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1600"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1400"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r>
              <a:rPr lang="nb-NO" dirty="0"/>
              <a:t>U-værdier</a:t>
            </a:r>
          </a:p>
        </p:txBody>
      </p:sp>
      <p:sp>
        <p:nvSpPr>
          <p:cNvPr id="24" name="Tekstin paikkamerkki 2">
            <a:extLst>
              <a:ext uri="{FF2B5EF4-FFF2-40B4-BE49-F238E27FC236}">
                <a16:creationId xmlns:a16="http://schemas.microsoft.com/office/drawing/2014/main" id="{9E7D4007-B972-16AA-BCEE-EB99D5797B7F}"/>
              </a:ext>
            </a:extLst>
          </p:cNvPr>
          <p:cNvSpPr txBox="1">
            <a:spLocks/>
          </p:cNvSpPr>
          <p:nvPr/>
        </p:nvSpPr>
        <p:spPr>
          <a:xfrm>
            <a:off x="3597182" y="7637703"/>
            <a:ext cx="2600146"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3467" kern="120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3322"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2889"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r>
              <a:rPr lang="da-DK" sz="900" dirty="0"/>
              <a:t>Se fremsendt ordrebekræftelse fra Optilite.</a:t>
            </a:r>
          </a:p>
        </p:txBody>
      </p:sp>
    </p:spTree>
    <p:extLst>
      <p:ext uri="{BB962C8B-B14F-4D97-AF65-F5344CB8AC3E}">
        <p14:creationId xmlns:p14="http://schemas.microsoft.com/office/powerpoint/2010/main" val="1366586121"/>
      </p:ext>
    </p:extLst>
  </p:cSld>
  <p:clrMapOvr>
    <a:masterClrMapping/>
  </p:clrMapOvr>
</p:sld>
</file>

<file path=ppt/theme/theme1.xml><?xml version="1.0" encoding="utf-8"?>
<a:theme xmlns:a="http://schemas.openxmlformats.org/drawingml/2006/main" name="Office-teema">
  <a:themeElements>
    <a:clrScheme name="Kera Group">
      <a:dk1>
        <a:sysClr val="windowText" lastClr="000000"/>
      </a:dk1>
      <a:lt1>
        <a:srgbClr val="FFFFFF"/>
      </a:lt1>
      <a:dk2>
        <a:srgbClr val="2B2B2B"/>
      </a:dk2>
      <a:lt2>
        <a:srgbClr val="E7E6E6"/>
      </a:lt2>
      <a:accent1>
        <a:srgbClr val="E40521"/>
      </a:accent1>
      <a:accent2>
        <a:srgbClr val="B11F30"/>
      </a:accent2>
      <a:accent3>
        <a:srgbClr val="706F6F"/>
      </a:accent3>
      <a:accent4>
        <a:srgbClr val="000080"/>
      </a:accent4>
      <a:accent5>
        <a:srgbClr val="119DA4"/>
      </a:accent5>
      <a:accent6>
        <a:srgbClr val="248232"/>
      </a:accent6>
      <a:hlink>
        <a:srgbClr val="E40521"/>
      </a:hlink>
      <a:folHlink>
        <a:srgbClr val="831725"/>
      </a:folHlink>
    </a:clrScheme>
    <a:fontScheme name="Tuotekortti">
      <a:majorFont>
        <a:latin typeface="Titillium Web"/>
        <a:ea typeface=""/>
        <a:cs typeface=""/>
      </a:majorFont>
      <a:minorFont>
        <a:latin typeface="Titillium Web"/>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5" id="{C17CA957-2DF5-4AB8-B644-C8462C275F37}" vid="{CA58053E-12E5-448E-B2A2-2398228D2951}"/>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A77AAFAC44FA814B8431447F678F5B74" ma:contentTypeVersion="16" ma:contentTypeDescription="Luo uusi asiakirja." ma:contentTypeScope="" ma:versionID="dfc5465e84e8f1e0d2e6848d0deea45a">
  <xsd:schema xmlns:xsd="http://www.w3.org/2001/XMLSchema" xmlns:xs="http://www.w3.org/2001/XMLSchema" xmlns:p="http://schemas.microsoft.com/office/2006/metadata/properties" xmlns:ns2="5e77e271-6a19-4955-9732-094df07ba8b2" xmlns:ns3="81f673bf-a93c-4a69-81e1-3bb58ca076ca" targetNamespace="http://schemas.microsoft.com/office/2006/metadata/properties" ma:root="true" ma:fieldsID="7de85cb1ce9eafecfa541dbccbe2718f" ns2:_="" ns3:_="">
    <xsd:import namespace="5e77e271-6a19-4955-9732-094df07ba8b2"/>
    <xsd:import namespace="81f673bf-a93c-4a69-81e1-3bb58ca076ca"/>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element ref="ns2:Comm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77e271-6a19-4955-9732-094df07ba8b2"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Kuvien tunnisteet" ma:readOnly="false" ma:fieldId="{5cf76f15-5ced-4ddc-b409-7134ff3c332f}" ma:taxonomyMulti="true" ma:sspId="3dec7205-0d99-4b3a-9f49-ec3b11d6b565"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Comments" ma:index="23" nillable="true" ma:displayName="Comments" ma:format="Dropdown" ma:internalName="Comment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1f673bf-a93c-4a69-81e1-3bb58ca076ca"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768d0fa9-f7bb-4ba8-892d-186109b6f6b5}" ma:internalName="TaxCatchAll" ma:showField="CatchAllData" ma:web="81f673bf-a93c-4a69-81e1-3bb58ca076ca">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1f673bf-a93c-4a69-81e1-3bb58ca076ca" xsi:nil="true"/>
    <lcf76f155ced4ddcb4097134ff3c332f xmlns="5e77e271-6a19-4955-9732-094df07ba8b2">
      <Terms xmlns="http://schemas.microsoft.com/office/infopath/2007/PartnerControls"/>
    </lcf76f155ced4ddcb4097134ff3c332f>
    <Comments xmlns="5e77e271-6a19-4955-9732-094df07ba8b2" xsi:nil="true"/>
  </documentManagement>
</p:properties>
</file>

<file path=customXml/itemProps1.xml><?xml version="1.0" encoding="utf-8"?>
<ds:datastoreItem xmlns:ds="http://schemas.openxmlformats.org/officeDocument/2006/customXml" ds:itemID="{87A50CFF-4023-455E-B64B-6B6A2A2C06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77e271-6a19-4955-9732-094df07ba8b2"/>
    <ds:schemaRef ds:uri="81f673bf-a93c-4a69-81e1-3bb58ca076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F88F512-C494-4002-84A9-B2AF44EBE39A}">
  <ds:schemaRefs>
    <ds:schemaRef ds:uri="http://schemas.microsoft.com/sharepoint/v3/contenttype/forms"/>
  </ds:schemaRefs>
</ds:datastoreItem>
</file>

<file path=customXml/itemProps3.xml><?xml version="1.0" encoding="utf-8"?>
<ds:datastoreItem xmlns:ds="http://schemas.openxmlformats.org/officeDocument/2006/customXml" ds:itemID="{050CF287-C2E9-4BB1-9F07-735E658024D5}">
  <ds:schemaRefs>
    <ds:schemaRef ds:uri="http://www.w3.org/XML/1998/namespace"/>
    <ds:schemaRef ds:uri="5e77e271-6a19-4955-9732-094df07ba8b2"/>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purl.org/dc/terms/"/>
    <ds:schemaRef ds:uri="http://schemas.microsoft.com/office/infopath/2007/PartnerControls"/>
    <ds:schemaRef ds:uri="81f673bf-a93c-4a69-81e1-3bb58ca076ca"/>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Tuotekorttipohja</Template>
  <TotalTime>67</TotalTime>
  <Words>397</Words>
  <Application>Microsoft Office PowerPoint</Application>
  <PresentationFormat>A4-papir (210 x 297 mm)</PresentationFormat>
  <Paragraphs>30</Paragraphs>
  <Slides>1</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vt:i4>
      </vt:variant>
    </vt:vector>
  </HeadingPairs>
  <TitlesOfParts>
    <vt:vector size="7" baseType="lpstr">
      <vt:lpstr>Arial</vt:lpstr>
      <vt:lpstr>Arial Black</vt:lpstr>
      <vt:lpstr>Calibri</vt:lpstr>
      <vt:lpstr>Titillium Web</vt:lpstr>
      <vt:lpstr>Titillium Web SemiBold</vt:lpstr>
      <vt:lpstr>Office-teema</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Pirita Hyrkkänen</dc:creator>
  <cp:lastModifiedBy>Mette Bøje</cp:lastModifiedBy>
  <cp:revision>9</cp:revision>
  <dcterms:created xsi:type="dcterms:W3CDTF">2025-08-06T07:31:23Z</dcterms:created>
  <dcterms:modified xsi:type="dcterms:W3CDTF">2026-03-13T08:19:50Z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0x010100A77AAFAC44FA814B8431447F678F5B74</vt:lpwstr>
  </property>
  <property fmtid="{D5CDD505-2E9C-101B-9397-08002B2CF9AE}" pid="3" name="MediaServiceImageTags">
    <vt:lpwstr/>
  </property>
</Properties>
</file>